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7" r:id="rId3"/>
    <p:sldId id="259" r:id="rId4"/>
    <p:sldId id="260" r:id="rId5"/>
    <p:sldId id="261" r:id="rId6"/>
    <p:sldId id="299" r:id="rId7"/>
    <p:sldId id="298" r:id="rId8"/>
    <p:sldId id="304" r:id="rId9"/>
    <p:sldId id="312" r:id="rId10"/>
    <p:sldId id="301" r:id="rId11"/>
    <p:sldId id="303" r:id="rId12"/>
    <p:sldId id="302" r:id="rId13"/>
    <p:sldId id="306" r:id="rId14"/>
    <p:sldId id="305" r:id="rId15"/>
    <p:sldId id="311" r:id="rId16"/>
    <p:sldId id="308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ckwell" panose="02060603020205020403" pitchFamily="18" charset="0"/>
      <p:regular r:id="rId24"/>
      <p:bold r:id="rId25"/>
      <p:italic r:id="rId26"/>
      <p:boldItalic r:id="rId27"/>
    </p:embeddedFon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Actor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C1662C-32F9-438D-9654-11F10BCCBBCE}">
  <a:tblStyle styleId="{90C1662C-32F9-438D-9654-11F10BCCBB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4BB968-0210-4844-A488-EC23190E0D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94660"/>
  </p:normalViewPr>
  <p:slideViewPr>
    <p:cSldViewPr snapToGrid="0">
      <p:cViewPr varScale="1">
        <p:scale>
          <a:sx n="95" d="100"/>
          <a:sy n="95" d="100"/>
        </p:scale>
        <p:origin x="71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F6223-B5EE-4B7C-B6F8-829685E13145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C0587-D782-47E1-9722-E02C8FCF9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7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9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b756aac529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b756aac529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88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23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8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266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18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96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b756aac529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b756aac529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813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4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0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20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60000"/>
          </a:blip>
          <a:srcRect b="1681"/>
          <a:stretch/>
        </p:blipFill>
        <p:spPr>
          <a:xfrm>
            <a:off x="0" y="0"/>
            <a:ext cx="27409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0" y="3783713"/>
            <a:ext cx="2007199" cy="1963562"/>
            <a:chOff x="0" y="3783713"/>
            <a:chExt cx="2007199" cy="1963562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0" y="3783713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Google Shape;13;p2"/>
            <p:cNvGrpSpPr/>
            <p:nvPr/>
          </p:nvGrpSpPr>
          <p:grpSpPr>
            <a:xfrm>
              <a:off x="562824" y="4695290"/>
              <a:ext cx="356556" cy="357432"/>
              <a:chOff x="5157788" y="3706813"/>
              <a:chExt cx="1936749" cy="1941513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580063" y="4848226"/>
                <a:ext cx="373062" cy="37306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0" y="2"/>
                    </a:moveTo>
                    <a:cubicBezTo>
                      <a:pt x="7" y="24"/>
                      <a:pt x="19" y="45"/>
                      <a:pt x="37" y="62"/>
                    </a:cubicBezTo>
                    <a:cubicBezTo>
                      <a:pt x="54" y="80"/>
                      <a:pt x="75" y="92"/>
                      <a:pt x="97" y="99"/>
                    </a:cubicBezTo>
                    <a:cubicBezTo>
                      <a:pt x="99" y="53"/>
                      <a:pt x="46" y="0"/>
                      <a:pt x="0" y="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296025" y="4852988"/>
                <a:ext cx="369888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98" extrusionOk="0">
                    <a:moveTo>
                      <a:pt x="31" y="32"/>
                    </a:moveTo>
                    <a:cubicBezTo>
                      <a:pt x="11" y="52"/>
                      <a:pt x="0" y="77"/>
                      <a:pt x="0" y="98"/>
                    </a:cubicBezTo>
                    <a:cubicBezTo>
                      <a:pt x="22" y="91"/>
                      <a:pt x="43" y="79"/>
                      <a:pt x="61" y="61"/>
                    </a:cubicBezTo>
                    <a:cubicBezTo>
                      <a:pt x="78" y="44"/>
                      <a:pt x="91" y="23"/>
                      <a:pt x="98" y="1"/>
                    </a:cubicBezTo>
                    <a:cubicBezTo>
                      <a:pt x="76" y="0"/>
                      <a:pt x="51" y="11"/>
                      <a:pt x="31" y="3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580063" y="4135438"/>
                <a:ext cx="365125" cy="369888"/>
              </a:xfrm>
              <a:custGeom>
                <a:avLst/>
                <a:gdLst/>
                <a:ahLst/>
                <a:cxnLst/>
                <a:rect l="l" t="t" r="r" b="b"/>
                <a:pathLst>
                  <a:path w="97" h="98" extrusionOk="0">
                    <a:moveTo>
                      <a:pt x="66" y="67"/>
                    </a:moveTo>
                    <a:cubicBezTo>
                      <a:pt x="86" y="47"/>
                      <a:pt x="97" y="22"/>
                      <a:pt x="97" y="0"/>
                    </a:cubicBezTo>
                    <a:cubicBezTo>
                      <a:pt x="52" y="14"/>
                      <a:pt x="13" y="53"/>
                      <a:pt x="0" y="98"/>
                    </a:cubicBezTo>
                    <a:cubicBezTo>
                      <a:pt x="21" y="98"/>
                      <a:pt x="46" y="87"/>
                      <a:pt x="66" y="6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88088" y="4135438"/>
                <a:ext cx="377825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98"/>
                    </a:moveTo>
                    <a:cubicBezTo>
                      <a:pt x="86" y="53"/>
                      <a:pt x="47" y="14"/>
                      <a:pt x="2" y="0"/>
                    </a:cubicBezTo>
                    <a:cubicBezTo>
                      <a:pt x="0" y="46"/>
                      <a:pt x="54" y="100"/>
                      <a:pt x="100" y="9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021388" y="4587875"/>
                <a:ext cx="1984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51" extrusionOk="0">
                    <a:moveTo>
                      <a:pt x="27" y="0"/>
                    </a:moveTo>
                    <a:cubicBezTo>
                      <a:pt x="21" y="0"/>
                      <a:pt x="14" y="3"/>
                      <a:pt x="10" y="7"/>
                    </a:cubicBezTo>
                    <a:cubicBezTo>
                      <a:pt x="0" y="17"/>
                      <a:pt x="0" y="32"/>
                      <a:pt x="10" y="41"/>
                    </a:cubicBezTo>
                    <a:cubicBezTo>
                      <a:pt x="19" y="51"/>
                      <a:pt x="34" y="51"/>
                      <a:pt x="44" y="41"/>
                    </a:cubicBezTo>
                    <a:cubicBezTo>
                      <a:pt x="53" y="32"/>
                      <a:pt x="53" y="17"/>
                      <a:pt x="44" y="7"/>
                    </a:cubicBezTo>
                    <a:cubicBezTo>
                      <a:pt x="39" y="3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549900" y="4110038"/>
                <a:ext cx="1141412" cy="1141412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295" y="135"/>
                    </a:moveTo>
                    <a:cubicBezTo>
                      <a:pt x="265" y="135"/>
                      <a:pt x="233" y="120"/>
                      <a:pt x="208" y="95"/>
                    </a:cubicBezTo>
                    <a:cubicBezTo>
                      <a:pt x="192" y="79"/>
                      <a:pt x="180" y="61"/>
                      <a:pt x="174" y="41"/>
                    </a:cubicBezTo>
                    <a:cubicBezTo>
                      <a:pt x="169" y="27"/>
                      <a:pt x="168" y="14"/>
                      <a:pt x="169" y="1"/>
                    </a:cubicBezTo>
                    <a:cubicBezTo>
                      <a:pt x="158" y="0"/>
                      <a:pt x="146" y="0"/>
                      <a:pt x="135" y="1"/>
                    </a:cubicBezTo>
                    <a:cubicBezTo>
                      <a:pt x="140" y="52"/>
                      <a:pt x="93" y="114"/>
                      <a:pt x="41" y="129"/>
                    </a:cubicBezTo>
                    <a:cubicBezTo>
                      <a:pt x="28" y="134"/>
                      <a:pt x="15" y="135"/>
                      <a:pt x="1" y="134"/>
                    </a:cubicBezTo>
                    <a:cubicBezTo>
                      <a:pt x="0" y="146"/>
                      <a:pt x="0" y="157"/>
                      <a:pt x="1" y="168"/>
                    </a:cubicBezTo>
                    <a:cubicBezTo>
                      <a:pt x="68" y="161"/>
                      <a:pt x="142" y="235"/>
                      <a:pt x="135" y="302"/>
                    </a:cubicBezTo>
                    <a:cubicBezTo>
                      <a:pt x="146" y="303"/>
                      <a:pt x="157" y="303"/>
                      <a:pt x="169" y="302"/>
                    </a:cubicBezTo>
                    <a:cubicBezTo>
                      <a:pt x="166" y="270"/>
                      <a:pt x="180" y="235"/>
                      <a:pt x="208" y="207"/>
                    </a:cubicBezTo>
                    <a:cubicBezTo>
                      <a:pt x="224" y="191"/>
                      <a:pt x="242" y="180"/>
                      <a:pt x="262" y="173"/>
                    </a:cubicBezTo>
                    <a:cubicBezTo>
                      <a:pt x="275" y="169"/>
                      <a:pt x="289" y="167"/>
                      <a:pt x="302" y="168"/>
                    </a:cubicBezTo>
                    <a:cubicBezTo>
                      <a:pt x="303" y="157"/>
                      <a:pt x="303" y="146"/>
                      <a:pt x="302" y="134"/>
                    </a:cubicBezTo>
                    <a:cubicBezTo>
                      <a:pt x="300" y="134"/>
                      <a:pt x="297" y="135"/>
                      <a:pt x="295" y="135"/>
                    </a:cubicBezTo>
                    <a:close/>
                    <a:moveTo>
                      <a:pt x="190" y="190"/>
                    </a:move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69" y="211"/>
                      <a:pt x="135" y="211"/>
                      <a:pt x="114" y="190"/>
                    </a:cubicBezTo>
                    <a:cubicBezTo>
                      <a:pt x="92" y="169"/>
                      <a:pt x="92" y="134"/>
                      <a:pt x="114" y="113"/>
                    </a:cubicBezTo>
                    <a:cubicBezTo>
                      <a:pt x="135" y="92"/>
                      <a:pt x="169" y="92"/>
                      <a:pt x="190" y="113"/>
                    </a:cubicBezTo>
                    <a:cubicBezTo>
                      <a:pt x="211" y="134"/>
                      <a:pt x="211" y="169"/>
                      <a:pt x="190" y="19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157788" y="3706813"/>
                <a:ext cx="1936749" cy="1941513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15" extrusionOk="0">
                    <a:moveTo>
                      <a:pt x="507" y="209"/>
                    </a:moveTo>
                    <a:cubicBezTo>
                      <a:pt x="506" y="200"/>
                      <a:pt x="499" y="193"/>
                      <a:pt x="490" y="192"/>
                    </a:cubicBezTo>
                    <a:cubicBezTo>
                      <a:pt x="469" y="188"/>
                      <a:pt x="469" y="188"/>
                      <a:pt x="469" y="188"/>
                    </a:cubicBezTo>
                    <a:cubicBezTo>
                      <a:pt x="467" y="188"/>
                      <a:pt x="465" y="186"/>
                      <a:pt x="464" y="184"/>
                    </a:cubicBezTo>
                    <a:cubicBezTo>
                      <a:pt x="461" y="177"/>
                      <a:pt x="458" y="170"/>
                      <a:pt x="455" y="163"/>
                    </a:cubicBezTo>
                    <a:cubicBezTo>
                      <a:pt x="454" y="161"/>
                      <a:pt x="454" y="158"/>
                      <a:pt x="456" y="157"/>
                    </a:cubicBezTo>
                    <a:cubicBezTo>
                      <a:pt x="468" y="139"/>
                      <a:pt x="468" y="139"/>
                      <a:pt x="468" y="139"/>
                    </a:cubicBezTo>
                    <a:cubicBezTo>
                      <a:pt x="473" y="132"/>
                      <a:pt x="473" y="122"/>
                      <a:pt x="468" y="115"/>
                    </a:cubicBezTo>
                    <a:cubicBezTo>
                      <a:pt x="459" y="101"/>
                      <a:pt x="448" y="89"/>
                      <a:pt x="437" y="77"/>
                    </a:cubicBezTo>
                    <a:cubicBezTo>
                      <a:pt x="424" y="64"/>
                      <a:pt x="409" y="53"/>
                      <a:pt x="394" y="43"/>
                    </a:cubicBezTo>
                    <a:cubicBezTo>
                      <a:pt x="389" y="39"/>
                      <a:pt x="382" y="39"/>
                      <a:pt x="377" y="43"/>
                    </a:cubicBezTo>
                    <a:cubicBezTo>
                      <a:pt x="357" y="58"/>
                      <a:pt x="357" y="58"/>
                      <a:pt x="357" y="58"/>
                    </a:cubicBezTo>
                    <a:cubicBezTo>
                      <a:pt x="355" y="59"/>
                      <a:pt x="352" y="60"/>
                      <a:pt x="350" y="59"/>
                    </a:cubicBezTo>
                    <a:cubicBezTo>
                      <a:pt x="343" y="55"/>
                      <a:pt x="336" y="53"/>
                      <a:pt x="329" y="50"/>
                    </a:cubicBezTo>
                    <a:cubicBezTo>
                      <a:pt x="327" y="49"/>
                      <a:pt x="326" y="47"/>
                      <a:pt x="325" y="45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320" y="14"/>
                      <a:pt x="315" y="9"/>
                      <a:pt x="309" y="8"/>
                    </a:cubicBezTo>
                    <a:cubicBezTo>
                      <a:pt x="274" y="0"/>
                      <a:pt x="237" y="1"/>
                      <a:pt x="201" y="8"/>
                    </a:cubicBezTo>
                    <a:cubicBezTo>
                      <a:pt x="195" y="9"/>
                      <a:pt x="191" y="14"/>
                      <a:pt x="190" y="20"/>
                    </a:cubicBezTo>
                    <a:cubicBezTo>
                      <a:pt x="186" y="45"/>
                      <a:pt x="186" y="45"/>
                      <a:pt x="186" y="45"/>
                    </a:cubicBezTo>
                    <a:cubicBezTo>
                      <a:pt x="185" y="48"/>
                      <a:pt x="184" y="49"/>
                      <a:pt x="181" y="50"/>
                    </a:cubicBezTo>
                    <a:cubicBezTo>
                      <a:pt x="174" y="53"/>
                      <a:pt x="167" y="56"/>
                      <a:pt x="160" y="59"/>
                    </a:cubicBezTo>
                    <a:cubicBezTo>
                      <a:pt x="158" y="60"/>
                      <a:pt x="156" y="60"/>
                      <a:pt x="154" y="58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28" y="40"/>
                      <a:pt x="121" y="40"/>
                      <a:pt x="116" y="43"/>
                    </a:cubicBezTo>
                    <a:cubicBezTo>
                      <a:pt x="101" y="53"/>
                      <a:pt x="87" y="65"/>
                      <a:pt x="75" y="77"/>
                    </a:cubicBezTo>
                    <a:cubicBezTo>
                      <a:pt x="63" y="89"/>
                      <a:pt x="52" y="102"/>
                      <a:pt x="43" y="116"/>
                    </a:cubicBezTo>
                    <a:cubicBezTo>
                      <a:pt x="38" y="123"/>
                      <a:pt x="38" y="133"/>
                      <a:pt x="43" y="140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7" y="159"/>
                      <a:pt x="57" y="162"/>
                      <a:pt x="56" y="164"/>
                    </a:cubicBezTo>
                    <a:cubicBezTo>
                      <a:pt x="53" y="171"/>
                      <a:pt x="50" y="178"/>
                      <a:pt x="47" y="185"/>
                    </a:cubicBezTo>
                    <a:cubicBezTo>
                      <a:pt x="47" y="187"/>
                      <a:pt x="45" y="188"/>
                      <a:pt x="42" y="189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1" y="194"/>
                      <a:pt x="6" y="199"/>
                      <a:pt x="5" y="205"/>
                    </a:cubicBezTo>
                    <a:cubicBezTo>
                      <a:pt x="1" y="222"/>
                      <a:pt x="0" y="240"/>
                      <a:pt x="0" y="258"/>
                    </a:cubicBezTo>
                    <a:cubicBezTo>
                      <a:pt x="0" y="275"/>
                      <a:pt x="1" y="292"/>
                      <a:pt x="4" y="308"/>
                    </a:cubicBezTo>
                    <a:cubicBezTo>
                      <a:pt x="6" y="317"/>
                      <a:pt x="13" y="324"/>
                      <a:pt x="22" y="325"/>
                    </a:cubicBezTo>
                    <a:cubicBezTo>
                      <a:pt x="43" y="329"/>
                      <a:pt x="43" y="329"/>
                      <a:pt x="43" y="329"/>
                    </a:cubicBezTo>
                    <a:cubicBezTo>
                      <a:pt x="45" y="329"/>
                      <a:pt x="47" y="331"/>
                      <a:pt x="47" y="333"/>
                    </a:cubicBezTo>
                    <a:cubicBezTo>
                      <a:pt x="50" y="340"/>
                      <a:pt x="53" y="347"/>
                      <a:pt x="56" y="353"/>
                    </a:cubicBezTo>
                    <a:cubicBezTo>
                      <a:pt x="57" y="356"/>
                      <a:pt x="57" y="358"/>
                      <a:pt x="56" y="360"/>
                    </a:cubicBezTo>
                    <a:cubicBezTo>
                      <a:pt x="43" y="377"/>
                      <a:pt x="43" y="377"/>
                      <a:pt x="43" y="377"/>
                    </a:cubicBezTo>
                    <a:cubicBezTo>
                      <a:pt x="38" y="384"/>
                      <a:pt x="38" y="394"/>
                      <a:pt x="43" y="402"/>
                    </a:cubicBezTo>
                    <a:cubicBezTo>
                      <a:pt x="62" y="430"/>
                      <a:pt x="88" y="455"/>
                      <a:pt x="117" y="474"/>
                    </a:cubicBezTo>
                    <a:cubicBezTo>
                      <a:pt x="122" y="477"/>
                      <a:pt x="129" y="477"/>
                      <a:pt x="134" y="474"/>
                    </a:cubicBezTo>
                    <a:cubicBezTo>
                      <a:pt x="154" y="459"/>
                      <a:pt x="154" y="459"/>
                      <a:pt x="154" y="459"/>
                    </a:cubicBezTo>
                    <a:cubicBezTo>
                      <a:pt x="156" y="457"/>
                      <a:pt x="159" y="457"/>
                      <a:pt x="161" y="458"/>
                    </a:cubicBezTo>
                    <a:cubicBezTo>
                      <a:pt x="168" y="461"/>
                      <a:pt x="175" y="464"/>
                      <a:pt x="182" y="467"/>
                    </a:cubicBezTo>
                    <a:cubicBezTo>
                      <a:pt x="184" y="468"/>
                      <a:pt x="186" y="469"/>
                      <a:pt x="186" y="472"/>
                    </a:cubicBezTo>
                    <a:cubicBezTo>
                      <a:pt x="190" y="493"/>
                      <a:pt x="190" y="493"/>
                      <a:pt x="190" y="493"/>
                    </a:cubicBezTo>
                    <a:cubicBezTo>
                      <a:pt x="191" y="501"/>
                      <a:pt x="198" y="508"/>
                      <a:pt x="207" y="510"/>
                    </a:cubicBezTo>
                    <a:cubicBezTo>
                      <a:pt x="223" y="513"/>
                      <a:pt x="239" y="515"/>
                      <a:pt x="256" y="515"/>
                    </a:cubicBezTo>
                    <a:cubicBezTo>
                      <a:pt x="272" y="515"/>
                      <a:pt x="289" y="513"/>
                      <a:pt x="305" y="510"/>
                    </a:cubicBezTo>
                    <a:cubicBezTo>
                      <a:pt x="314" y="508"/>
                      <a:pt x="321" y="501"/>
                      <a:pt x="322" y="492"/>
                    </a:cubicBezTo>
                    <a:cubicBezTo>
                      <a:pt x="326" y="472"/>
                      <a:pt x="326" y="472"/>
                      <a:pt x="326" y="472"/>
                    </a:cubicBezTo>
                    <a:cubicBezTo>
                      <a:pt x="326" y="469"/>
                      <a:pt x="328" y="467"/>
                      <a:pt x="330" y="467"/>
                    </a:cubicBezTo>
                    <a:cubicBezTo>
                      <a:pt x="337" y="464"/>
                      <a:pt x="344" y="461"/>
                      <a:pt x="351" y="458"/>
                    </a:cubicBezTo>
                    <a:cubicBezTo>
                      <a:pt x="353" y="457"/>
                      <a:pt x="355" y="457"/>
                      <a:pt x="357" y="458"/>
                    </a:cubicBezTo>
                    <a:cubicBezTo>
                      <a:pt x="378" y="473"/>
                      <a:pt x="378" y="473"/>
                      <a:pt x="378" y="473"/>
                    </a:cubicBezTo>
                    <a:cubicBezTo>
                      <a:pt x="383" y="477"/>
                      <a:pt x="390" y="477"/>
                      <a:pt x="395" y="474"/>
                    </a:cubicBezTo>
                    <a:cubicBezTo>
                      <a:pt x="410" y="464"/>
                      <a:pt x="424" y="452"/>
                      <a:pt x="437" y="440"/>
                    </a:cubicBezTo>
                    <a:cubicBezTo>
                      <a:pt x="449" y="428"/>
                      <a:pt x="459" y="415"/>
                      <a:pt x="469" y="401"/>
                    </a:cubicBezTo>
                    <a:cubicBezTo>
                      <a:pt x="474" y="394"/>
                      <a:pt x="474" y="384"/>
                      <a:pt x="468" y="377"/>
                    </a:cubicBezTo>
                    <a:cubicBezTo>
                      <a:pt x="456" y="360"/>
                      <a:pt x="456" y="360"/>
                      <a:pt x="456" y="360"/>
                    </a:cubicBezTo>
                    <a:cubicBezTo>
                      <a:pt x="455" y="358"/>
                      <a:pt x="454" y="355"/>
                      <a:pt x="455" y="353"/>
                    </a:cubicBezTo>
                    <a:cubicBezTo>
                      <a:pt x="459" y="346"/>
                      <a:pt x="462" y="339"/>
                      <a:pt x="464" y="332"/>
                    </a:cubicBezTo>
                    <a:cubicBezTo>
                      <a:pt x="465" y="330"/>
                      <a:pt x="467" y="328"/>
                      <a:pt x="469" y="328"/>
                    </a:cubicBezTo>
                    <a:cubicBezTo>
                      <a:pt x="494" y="324"/>
                      <a:pt x="494" y="324"/>
                      <a:pt x="494" y="324"/>
                    </a:cubicBezTo>
                    <a:cubicBezTo>
                      <a:pt x="500" y="323"/>
                      <a:pt x="505" y="318"/>
                      <a:pt x="506" y="312"/>
                    </a:cubicBezTo>
                    <a:cubicBezTo>
                      <a:pt x="513" y="278"/>
                      <a:pt x="514" y="243"/>
                      <a:pt x="507" y="209"/>
                    </a:cubicBezTo>
                    <a:close/>
                    <a:moveTo>
                      <a:pt x="384" y="387"/>
                    </a:moveTo>
                    <a:cubicBezTo>
                      <a:pt x="339" y="431"/>
                      <a:pt x="279" y="448"/>
                      <a:pt x="220" y="436"/>
                    </a:cubicBezTo>
                    <a:cubicBezTo>
                      <a:pt x="219" y="436"/>
                      <a:pt x="218" y="436"/>
                      <a:pt x="217" y="436"/>
                    </a:cubicBezTo>
                    <a:cubicBezTo>
                      <a:pt x="217" y="436"/>
                      <a:pt x="217" y="436"/>
                      <a:pt x="217" y="436"/>
                    </a:cubicBezTo>
                    <a:cubicBezTo>
                      <a:pt x="151" y="423"/>
                      <a:pt x="91" y="363"/>
                      <a:pt x="79" y="297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78" y="296"/>
                      <a:pt x="78" y="295"/>
                      <a:pt x="78" y="294"/>
                    </a:cubicBezTo>
                    <a:cubicBezTo>
                      <a:pt x="73" y="271"/>
                      <a:pt x="73" y="246"/>
                      <a:pt x="78" y="222"/>
                    </a:cubicBezTo>
                    <a:cubicBezTo>
                      <a:pt x="78" y="221"/>
                      <a:pt x="78" y="220"/>
                      <a:pt x="79" y="21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108" y="81"/>
                      <a:pt x="283" y="29"/>
                      <a:pt x="384" y="130"/>
                    </a:cubicBezTo>
                    <a:cubicBezTo>
                      <a:pt x="409" y="155"/>
                      <a:pt x="425" y="186"/>
                      <a:pt x="433" y="219"/>
                    </a:cubicBezTo>
                    <a:cubicBezTo>
                      <a:pt x="433" y="219"/>
                      <a:pt x="433" y="219"/>
                      <a:pt x="433" y="219"/>
                    </a:cubicBezTo>
                    <a:cubicBezTo>
                      <a:pt x="433" y="221"/>
                      <a:pt x="433" y="222"/>
                      <a:pt x="433" y="223"/>
                    </a:cubicBezTo>
                    <a:cubicBezTo>
                      <a:pt x="445" y="280"/>
                      <a:pt x="428" y="342"/>
                      <a:pt x="384" y="3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827071" y="4086205"/>
              <a:ext cx="430958" cy="445524"/>
              <a:chOff x="2470150" y="803276"/>
              <a:chExt cx="1925637" cy="199072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2470150" y="803275"/>
                <a:ext cx="1925637" cy="125888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4" extrusionOk="0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816350" y="2541588"/>
                <a:ext cx="241300" cy="252412"/>
              </a:xfrm>
              <a:custGeom>
                <a:avLst/>
                <a:gdLst/>
                <a:ahLst/>
                <a:cxnLst/>
                <a:rect l="l" t="t" r="r" b="b"/>
                <a:pathLst>
                  <a:path w="64" h="67" extrusionOk="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509963" y="2155826"/>
                <a:ext cx="73501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95" h="70" extrusionOk="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" name="Google Shape;25;p2"/>
          <p:cNvGrpSpPr/>
          <p:nvPr/>
        </p:nvGrpSpPr>
        <p:grpSpPr>
          <a:xfrm>
            <a:off x="-1712599" y="-2171462"/>
            <a:ext cx="12926190" cy="9305605"/>
            <a:chOff x="-1712599" y="-2171462"/>
            <a:chExt cx="12926190" cy="9305605"/>
          </a:xfrm>
        </p:grpSpPr>
        <p:pic>
          <p:nvPicPr>
            <p:cNvPr id="26" name="Google Shape;26;p2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7507284">
              <a:off x="7162909" y="3111543"/>
              <a:ext cx="3410434" cy="3336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3138392">
              <a:off x="-1029849" y="-1443288"/>
              <a:ext cx="3541899" cy="3464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2007750" y="1538050"/>
            <a:ext cx="6719700" cy="14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2007750" y="3035238"/>
            <a:ext cx="5364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23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3"/>
          <p:cNvPicPr preferRelativeResize="0"/>
          <p:nvPr/>
        </p:nvPicPr>
        <p:blipFill rotWithShape="1">
          <a:blip r:embed="rId3">
            <a:alphaModFix amt="60000"/>
          </a:blip>
          <a:srcRect b="1681"/>
          <a:stretch/>
        </p:blipFill>
        <p:spPr>
          <a:xfrm>
            <a:off x="0" y="0"/>
            <a:ext cx="27409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23"/>
          <p:cNvGrpSpPr/>
          <p:nvPr/>
        </p:nvGrpSpPr>
        <p:grpSpPr>
          <a:xfrm>
            <a:off x="-1317551" y="-1764187"/>
            <a:ext cx="12139827" cy="8644226"/>
            <a:chOff x="-1317551" y="-1764187"/>
            <a:chExt cx="12139827" cy="8644226"/>
          </a:xfrm>
        </p:grpSpPr>
        <p:pic>
          <p:nvPicPr>
            <p:cNvPr id="739" name="Google Shape;739;p2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120938">
              <a:off x="6818751" y="-1288200"/>
              <a:ext cx="3541899" cy="3464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2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4680349">
              <a:off x="-1025849" y="3055277"/>
              <a:ext cx="3541900" cy="3464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1" name="Google Shape;741;p23"/>
          <p:cNvGrpSpPr/>
          <p:nvPr/>
        </p:nvGrpSpPr>
        <p:grpSpPr>
          <a:xfrm>
            <a:off x="-812831" y="-464094"/>
            <a:ext cx="10247205" cy="6233605"/>
            <a:chOff x="-812831" y="-464094"/>
            <a:chExt cx="10247205" cy="6233605"/>
          </a:xfrm>
        </p:grpSpPr>
        <p:grpSp>
          <p:nvGrpSpPr>
            <p:cNvPr id="742" name="Google Shape;742;p23"/>
            <p:cNvGrpSpPr/>
            <p:nvPr/>
          </p:nvGrpSpPr>
          <p:grpSpPr>
            <a:xfrm>
              <a:off x="-812831" y="-464094"/>
              <a:ext cx="1963562" cy="2007199"/>
              <a:chOff x="-812831" y="-464094"/>
              <a:chExt cx="1963562" cy="2007199"/>
            </a:xfrm>
          </p:grpSpPr>
          <p:pic>
            <p:nvPicPr>
              <p:cNvPr id="743" name="Google Shape;743;p2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5400000">
                <a:off x="-834650" y="-442275"/>
                <a:ext cx="2007199" cy="19635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23"/>
              <p:cNvGrpSpPr/>
              <p:nvPr/>
            </p:nvGrpSpPr>
            <p:grpSpPr>
              <a:xfrm>
                <a:off x="432509" y="425393"/>
                <a:ext cx="327048" cy="318787"/>
                <a:chOff x="7593013" y="858838"/>
                <a:chExt cx="2011362" cy="1960563"/>
              </a:xfrm>
            </p:grpSpPr>
            <p:sp>
              <p:nvSpPr>
                <p:cNvPr id="745" name="Google Shape;745;p23"/>
                <p:cNvSpPr/>
                <p:nvPr/>
              </p:nvSpPr>
              <p:spPr>
                <a:xfrm>
                  <a:off x="8369300" y="2684463"/>
                  <a:ext cx="715962" cy="13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6" extrusionOk="0">
                      <a:moveTo>
                        <a:pt x="1" y="14"/>
                      </a:moveTo>
                      <a:cubicBezTo>
                        <a:pt x="0" y="16"/>
                        <a:pt x="2" y="19"/>
                        <a:pt x="4" y="19"/>
                      </a:cubicBezTo>
                      <a:cubicBezTo>
                        <a:pt x="65" y="36"/>
                        <a:pt x="135" y="29"/>
                        <a:pt x="19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23"/>
                <p:cNvSpPr/>
                <p:nvPr/>
              </p:nvSpPr>
              <p:spPr>
                <a:xfrm>
                  <a:off x="7593013" y="1587500"/>
                  <a:ext cx="960438" cy="111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296" extrusionOk="0">
                      <a:moveTo>
                        <a:pt x="251" y="72"/>
                      </a:move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2" y="0"/>
                        <a:pt x="29" y="2"/>
                        <a:pt x="28" y="5"/>
                      </a:cubicBezTo>
                      <a:cubicBezTo>
                        <a:pt x="0" y="121"/>
                        <a:pt x="60" y="245"/>
                        <a:pt x="169" y="295"/>
                      </a:cubicBezTo>
                      <a:cubicBezTo>
                        <a:pt x="171" y="296"/>
                        <a:pt x="174" y="295"/>
                        <a:pt x="175" y="292"/>
                      </a:cubicBezTo>
                      <a:cubicBezTo>
                        <a:pt x="254" y="78"/>
                        <a:pt x="254" y="78"/>
                        <a:pt x="254" y="78"/>
                      </a:cubicBezTo>
                      <a:cubicBezTo>
                        <a:pt x="255" y="76"/>
                        <a:pt x="254" y="73"/>
                        <a:pt x="25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23"/>
                <p:cNvSpPr/>
                <p:nvPr/>
              </p:nvSpPr>
              <p:spPr>
                <a:xfrm>
                  <a:off x="8440738" y="2413000"/>
                  <a:ext cx="968375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8" extrusionOk="0">
                      <a:moveTo>
                        <a:pt x="0" y="38"/>
                      </a:moveTo>
                      <a:cubicBezTo>
                        <a:pt x="221" y="38"/>
                        <a:pt x="221" y="38"/>
                        <a:pt x="221" y="38"/>
                      </a:cubicBezTo>
                      <a:cubicBezTo>
                        <a:pt x="234" y="26"/>
                        <a:pt x="246" y="13"/>
                        <a:pt x="257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p23"/>
                <p:cNvSpPr/>
                <p:nvPr/>
              </p:nvSpPr>
              <p:spPr>
                <a:xfrm>
                  <a:off x="7747000" y="858838"/>
                  <a:ext cx="828675" cy="871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31" extrusionOk="0">
                      <a:moveTo>
                        <a:pt x="4" y="162"/>
                      </a:moveTo>
                      <a:cubicBezTo>
                        <a:pt x="214" y="230"/>
                        <a:pt x="214" y="230"/>
                        <a:pt x="214" y="230"/>
                      </a:cubicBezTo>
                      <a:cubicBezTo>
                        <a:pt x="217" y="231"/>
                        <a:pt x="220" y="229"/>
                        <a:pt x="220" y="226"/>
                      </a:cubicBezTo>
                      <a:cubicBezTo>
                        <a:pt x="220" y="5"/>
                        <a:pt x="220" y="5"/>
                        <a:pt x="220" y="5"/>
                      </a:cubicBezTo>
                      <a:cubicBezTo>
                        <a:pt x="220" y="2"/>
                        <a:pt x="217" y="0"/>
                        <a:pt x="215" y="0"/>
                      </a:cubicBezTo>
                      <a:cubicBezTo>
                        <a:pt x="155" y="6"/>
                        <a:pt x="99" y="31"/>
                        <a:pt x="56" y="75"/>
                      </a:cubicBezTo>
                      <a:cubicBezTo>
                        <a:pt x="32" y="98"/>
                        <a:pt x="14" y="125"/>
                        <a:pt x="1" y="155"/>
                      </a:cubicBezTo>
                      <a:cubicBezTo>
                        <a:pt x="0" y="158"/>
                        <a:pt x="1" y="161"/>
                        <a:pt x="4" y="16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p23"/>
                <p:cNvSpPr/>
                <p:nvPr/>
              </p:nvSpPr>
              <p:spPr>
                <a:xfrm>
                  <a:off x="8537575" y="2152651"/>
                  <a:ext cx="1011238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5" extrusionOk="0">
                      <a:moveTo>
                        <a:pt x="0" y="35"/>
                      </a:moveTo>
                      <a:cubicBezTo>
                        <a:pt x="253" y="35"/>
                        <a:pt x="253" y="35"/>
                        <a:pt x="253" y="35"/>
                      </a:cubicBezTo>
                      <a:cubicBezTo>
                        <a:pt x="259" y="24"/>
                        <a:pt x="264" y="12"/>
                        <a:pt x="268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23"/>
                <p:cNvSpPr/>
                <p:nvPr/>
              </p:nvSpPr>
              <p:spPr>
                <a:xfrm>
                  <a:off x="8632825" y="1889125"/>
                  <a:ext cx="971550" cy="13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36" extrusionOk="0">
                      <a:moveTo>
                        <a:pt x="253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4" y="1"/>
                        <a:pt x="13" y="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53" y="36"/>
                        <a:pt x="253" y="36"/>
                        <a:pt x="253" y="36"/>
                      </a:cubicBezTo>
                      <a:cubicBezTo>
                        <a:pt x="255" y="26"/>
                        <a:pt x="257" y="16"/>
                        <a:pt x="257" y="5"/>
                      </a:cubicBezTo>
                      <a:cubicBezTo>
                        <a:pt x="258" y="2"/>
                        <a:pt x="255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p23"/>
                <p:cNvSpPr/>
                <p:nvPr/>
              </p:nvSpPr>
              <p:spPr>
                <a:xfrm>
                  <a:off x="8813800" y="1323976"/>
                  <a:ext cx="115888" cy="33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90" extrusionOk="0">
                      <a:moveTo>
                        <a:pt x="16" y="90"/>
                      </a:moveTo>
                      <a:cubicBezTo>
                        <a:pt x="24" y="90"/>
                        <a:pt x="31" y="84"/>
                        <a:pt x="31" y="75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4"/>
                        <a:pt x="7" y="90"/>
                        <a:pt x="16" y="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23"/>
                <p:cNvSpPr/>
                <p:nvPr/>
              </p:nvSpPr>
              <p:spPr>
                <a:xfrm>
                  <a:off x="9043988" y="1195388"/>
                  <a:ext cx="112712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24" extrusionOk="0">
                      <a:moveTo>
                        <a:pt x="15" y="124"/>
                      </a:moveTo>
                      <a:cubicBezTo>
                        <a:pt x="24" y="124"/>
                        <a:pt x="30" y="118"/>
                        <a:pt x="30" y="10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8"/>
                        <a:pt x="7" y="124"/>
                        <a:pt x="15" y="12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p23"/>
                <p:cNvSpPr/>
                <p:nvPr/>
              </p:nvSpPr>
              <p:spPr>
                <a:xfrm>
                  <a:off x="9272588" y="1017588"/>
                  <a:ext cx="114300" cy="6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71" extrusionOk="0">
                      <a:moveTo>
                        <a:pt x="15" y="171"/>
                      </a:moveTo>
                      <a:cubicBezTo>
                        <a:pt x="23" y="171"/>
                        <a:pt x="30" y="165"/>
                        <a:pt x="30" y="156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1" y="0"/>
                        <a:pt x="0" y="20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65"/>
                        <a:pt x="7" y="171"/>
                        <a:pt x="15" y="17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4" name="Google Shape;754;p23"/>
              <p:cNvGrpSpPr/>
              <p:nvPr/>
            </p:nvGrpSpPr>
            <p:grpSpPr>
              <a:xfrm>
                <a:off x="475773" y="1088819"/>
                <a:ext cx="268433" cy="269094"/>
                <a:chOff x="5157788" y="3706813"/>
                <a:chExt cx="1936749" cy="1941513"/>
              </a:xfrm>
            </p:grpSpPr>
            <p:sp>
              <p:nvSpPr>
                <p:cNvPr id="755" name="Google Shape;755;p23"/>
                <p:cNvSpPr/>
                <p:nvPr/>
              </p:nvSpPr>
              <p:spPr>
                <a:xfrm>
                  <a:off x="5580063" y="4848226"/>
                  <a:ext cx="373062" cy="37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0" y="2"/>
                      </a:moveTo>
                      <a:cubicBezTo>
                        <a:pt x="7" y="24"/>
                        <a:pt x="19" y="45"/>
                        <a:pt x="37" y="62"/>
                      </a:cubicBezTo>
                      <a:cubicBezTo>
                        <a:pt x="54" y="80"/>
                        <a:pt x="75" y="92"/>
                        <a:pt x="97" y="99"/>
                      </a:cubicBezTo>
                      <a:cubicBezTo>
                        <a:pt x="99" y="53"/>
                        <a:pt x="46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23"/>
                <p:cNvSpPr/>
                <p:nvPr/>
              </p:nvSpPr>
              <p:spPr>
                <a:xfrm>
                  <a:off x="6296025" y="4852988"/>
                  <a:ext cx="369888" cy="36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98" extrusionOk="0">
                      <a:moveTo>
                        <a:pt x="31" y="32"/>
                      </a:moveTo>
                      <a:cubicBezTo>
                        <a:pt x="11" y="52"/>
                        <a:pt x="0" y="77"/>
                        <a:pt x="0" y="98"/>
                      </a:cubicBezTo>
                      <a:cubicBezTo>
                        <a:pt x="22" y="91"/>
                        <a:pt x="43" y="79"/>
                        <a:pt x="61" y="61"/>
                      </a:cubicBezTo>
                      <a:cubicBezTo>
                        <a:pt x="78" y="44"/>
                        <a:pt x="91" y="23"/>
                        <a:pt x="98" y="1"/>
                      </a:cubicBezTo>
                      <a:cubicBezTo>
                        <a:pt x="76" y="0"/>
                        <a:pt x="51" y="11"/>
                        <a:pt x="31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23"/>
                <p:cNvSpPr/>
                <p:nvPr/>
              </p:nvSpPr>
              <p:spPr>
                <a:xfrm>
                  <a:off x="5580063" y="4135438"/>
                  <a:ext cx="365125" cy="369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" h="98" extrusionOk="0">
                      <a:moveTo>
                        <a:pt x="66" y="67"/>
                      </a:moveTo>
                      <a:cubicBezTo>
                        <a:pt x="86" y="47"/>
                        <a:pt x="97" y="22"/>
                        <a:pt x="97" y="0"/>
                      </a:cubicBezTo>
                      <a:cubicBezTo>
                        <a:pt x="52" y="14"/>
                        <a:pt x="13" y="53"/>
                        <a:pt x="0" y="98"/>
                      </a:cubicBezTo>
                      <a:cubicBezTo>
                        <a:pt x="21" y="98"/>
                        <a:pt x="46" y="87"/>
                        <a:pt x="66" y="6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23"/>
                <p:cNvSpPr/>
                <p:nvPr/>
              </p:nvSpPr>
              <p:spPr>
                <a:xfrm>
                  <a:off x="6288088" y="4135438"/>
                  <a:ext cx="377825" cy="37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98"/>
                      </a:moveTo>
                      <a:cubicBezTo>
                        <a:pt x="86" y="53"/>
                        <a:pt x="47" y="14"/>
                        <a:pt x="2" y="0"/>
                      </a:cubicBezTo>
                      <a:cubicBezTo>
                        <a:pt x="0" y="46"/>
                        <a:pt x="54" y="100"/>
                        <a:pt x="100" y="9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23"/>
                <p:cNvSpPr/>
                <p:nvPr/>
              </p:nvSpPr>
              <p:spPr>
                <a:xfrm>
                  <a:off x="6021388" y="4587875"/>
                  <a:ext cx="198438" cy="19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51" extrusionOk="0">
                      <a:moveTo>
                        <a:pt x="27" y="0"/>
                      </a:moveTo>
                      <a:cubicBezTo>
                        <a:pt x="21" y="0"/>
                        <a:pt x="14" y="3"/>
                        <a:pt x="10" y="7"/>
                      </a:cubicBezTo>
                      <a:cubicBezTo>
                        <a:pt x="0" y="17"/>
                        <a:pt x="0" y="32"/>
                        <a:pt x="10" y="41"/>
                      </a:cubicBezTo>
                      <a:cubicBezTo>
                        <a:pt x="19" y="51"/>
                        <a:pt x="34" y="51"/>
                        <a:pt x="44" y="41"/>
                      </a:cubicBezTo>
                      <a:cubicBezTo>
                        <a:pt x="53" y="32"/>
                        <a:pt x="53" y="17"/>
                        <a:pt x="44" y="7"/>
                      </a:cubicBezTo>
                      <a:cubicBezTo>
                        <a:pt x="39" y="3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p23"/>
                <p:cNvSpPr/>
                <p:nvPr/>
              </p:nvSpPr>
              <p:spPr>
                <a:xfrm>
                  <a:off x="5549900" y="4110038"/>
                  <a:ext cx="1141412" cy="114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303" extrusionOk="0">
                      <a:moveTo>
                        <a:pt x="295" y="135"/>
                      </a:moveTo>
                      <a:cubicBezTo>
                        <a:pt x="265" y="135"/>
                        <a:pt x="233" y="120"/>
                        <a:pt x="208" y="95"/>
                      </a:cubicBezTo>
                      <a:cubicBezTo>
                        <a:pt x="192" y="79"/>
                        <a:pt x="180" y="61"/>
                        <a:pt x="174" y="41"/>
                      </a:cubicBezTo>
                      <a:cubicBezTo>
                        <a:pt x="169" y="27"/>
                        <a:pt x="168" y="14"/>
                        <a:pt x="169" y="1"/>
                      </a:cubicBezTo>
                      <a:cubicBezTo>
                        <a:pt x="158" y="0"/>
                        <a:pt x="146" y="0"/>
                        <a:pt x="135" y="1"/>
                      </a:cubicBezTo>
                      <a:cubicBezTo>
                        <a:pt x="140" y="52"/>
                        <a:pt x="93" y="114"/>
                        <a:pt x="41" y="129"/>
                      </a:cubicBezTo>
                      <a:cubicBezTo>
                        <a:pt x="28" y="134"/>
                        <a:pt x="15" y="135"/>
                        <a:pt x="1" y="134"/>
                      </a:cubicBezTo>
                      <a:cubicBezTo>
                        <a:pt x="0" y="146"/>
                        <a:pt x="0" y="157"/>
                        <a:pt x="1" y="168"/>
                      </a:cubicBezTo>
                      <a:cubicBezTo>
                        <a:pt x="68" y="161"/>
                        <a:pt x="142" y="235"/>
                        <a:pt x="135" y="302"/>
                      </a:cubicBezTo>
                      <a:cubicBezTo>
                        <a:pt x="146" y="303"/>
                        <a:pt x="157" y="303"/>
                        <a:pt x="169" y="302"/>
                      </a:cubicBezTo>
                      <a:cubicBezTo>
                        <a:pt x="166" y="270"/>
                        <a:pt x="180" y="235"/>
                        <a:pt x="208" y="207"/>
                      </a:cubicBezTo>
                      <a:cubicBezTo>
                        <a:pt x="224" y="191"/>
                        <a:pt x="242" y="180"/>
                        <a:pt x="262" y="173"/>
                      </a:cubicBezTo>
                      <a:cubicBezTo>
                        <a:pt x="275" y="169"/>
                        <a:pt x="289" y="167"/>
                        <a:pt x="302" y="168"/>
                      </a:cubicBezTo>
                      <a:cubicBezTo>
                        <a:pt x="303" y="157"/>
                        <a:pt x="303" y="146"/>
                        <a:pt x="302" y="134"/>
                      </a:cubicBezTo>
                      <a:cubicBezTo>
                        <a:pt x="300" y="134"/>
                        <a:pt x="297" y="135"/>
                        <a:pt x="295" y="135"/>
                      </a:cubicBezTo>
                      <a:close/>
                      <a:moveTo>
                        <a:pt x="190" y="190"/>
                      </a:moveTo>
                      <a:cubicBezTo>
                        <a:pt x="190" y="190"/>
                        <a:pt x="190" y="190"/>
                        <a:pt x="190" y="190"/>
                      </a:cubicBezTo>
                      <a:cubicBezTo>
                        <a:pt x="169" y="211"/>
                        <a:pt x="135" y="211"/>
                        <a:pt x="114" y="190"/>
                      </a:cubicBezTo>
                      <a:cubicBezTo>
                        <a:pt x="92" y="169"/>
                        <a:pt x="92" y="134"/>
                        <a:pt x="114" y="113"/>
                      </a:cubicBezTo>
                      <a:cubicBezTo>
                        <a:pt x="135" y="92"/>
                        <a:pt x="169" y="92"/>
                        <a:pt x="190" y="113"/>
                      </a:cubicBezTo>
                      <a:cubicBezTo>
                        <a:pt x="211" y="134"/>
                        <a:pt x="211" y="169"/>
                        <a:pt x="190" y="1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p23"/>
                <p:cNvSpPr/>
                <p:nvPr/>
              </p:nvSpPr>
              <p:spPr>
                <a:xfrm>
                  <a:off x="5157788" y="3706813"/>
                  <a:ext cx="1936749" cy="194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515" extrusionOk="0">
                      <a:moveTo>
                        <a:pt x="507" y="209"/>
                      </a:moveTo>
                      <a:cubicBezTo>
                        <a:pt x="506" y="200"/>
                        <a:pt x="499" y="193"/>
                        <a:pt x="490" y="192"/>
                      </a:cubicBezTo>
                      <a:cubicBezTo>
                        <a:pt x="469" y="188"/>
                        <a:pt x="469" y="188"/>
                        <a:pt x="469" y="188"/>
                      </a:cubicBezTo>
                      <a:cubicBezTo>
                        <a:pt x="467" y="188"/>
                        <a:pt x="465" y="186"/>
                        <a:pt x="464" y="184"/>
                      </a:cubicBezTo>
                      <a:cubicBezTo>
                        <a:pt x="461" y="177"/>
                        <a:pt x="458" y="170"/>
                        <a:pt x="455" y="163"/>
                      </a:cubicBezTo>
                      <a:cubicBezTo>
                        <a:pt x="454" y="161"/>
                        <a:pt x="454" y="158"/>
                        <a:pt x="456" y="157"/>
                      </a:cubicBezTo>
                      <a:cubicBezTo>
                        <a:pt x="468" y="139"/>
                        <a:pt x="468" y="139"/>
                        <a:pt x="468" y="139"/>
                      </a:cubicBezTo>
                      <a:cubicBezTo>
                        <a:pt x="473" y="132"/>
                        <a:pt x="473" y="122"/>
                        <a:pt x="468" y="115"/>
                      </a:cubicBezTo>
                      <a:cubicBezTo>
                        <a:pt x="459" y="101"/>
                        <a:pt x="448" y="89"/>
                        <a:pt x="437" y="77"/>
                      </a:cubicBezTo>
                      <a:cubicBezTo>
                        <a:pt x="424" y="64"/>
                        <a:pt x="409" y="53"/>
                        <a:pt x="394" y="43"/>
                      </a:cubicBezTo>
                      <a:cubicBezTo>
                        <a:pt x="389" y="39"/>
                        <a:pt x="382" y="39"/>
                        <a:pt x="377" y="43"/>
                      </a:cubicBezTo>
                      <a:cubicBezTo>
                        <a:pt x="357" y="58"/>
                        <a:pt x="357" y="58"/>
                        <a:pt x="357" y="58"/>
                      </a:cubicBezTo>
                      <a:cubicBezTo>
                        <a:pt x="355" y="59"/>
                        <a:pt x="352" y="60"/>
                        <a:pt x="350" y="59"/>
                      </a:cubicBezTo>
                      <a:cubicBezTo>
                        <a:pt x="343" y="55"/>
                        <a:pt x="336" y="53"/>
                        <a:pt x="329" y="50"/>
                      </a:cubicBezTo>
                      <a:cubicBezTo>
                        <a:pt x="327" y="49"/>
                        <a:pt x="326" y="47"/>
                        <a:pt x="325" y="45"/>
                      </a:cubicBezTo>
                      <a:cubicBezTo>
                        <a:pt x="321" y="20"/>
                        <a:pt x="321" y="20"/>
                        <a:pt x="321" y="20"/>
                      </a:cubicBezTo>
                      <a:cubicBezTo>
                        <a:pt x="320" y="14"/>
                        <a:pt x="315" y="9"/>
                        <a:pt x="309" y="8"/>
                      </a:cubicBezTo>
                      <a:cubicBezTo>
                        <a:pt x="274" y="0"/>
                        <a:pt x="237" y="1"/>
                        <a:pt x="201" y="8"/>
                      </a:cubicBezTo>
                      <a:cubicBezTo>
                        <a:pt x="195" y="9"/>
                        <a:pt x="191" y="14"/>
                        <a:pt x="190" y="20"/>
                      </a:cubicBezTo>
                      <a:cubicBezTo>
                        <a:pt x="186" y="45"/>
                        <a:pt x="186" y="45"/>
                        <a:pt x="186" y="45"/>
                      </a:cubicBezTo>
                      <a:cubicBezTo>
                        <a:pt x="185" y="48"/>
                        <a:pt x="184" y="49"/>
                        <a:pt x="181" y="50"/>
                      </a:cubicBezTo>
                      <a:cubicBezTo>
                        <a:pt x="174" y="53"/>
                        <a:pt x="167" y="56"/>
                        <a:pt x="160" y="59"/>
                      </a:cubicBezTo>
                      <a:cubicBezTo>
                        <a:pt x="158" y="60"/>
                        <a:pt x="156" y="60"/>
                        <a:pt x="154" y="58"/>
                      </a:cubicBezTo>
                      <a:cubicBezTo>
                        <a:pt x="133" y="44"/>
                        <a:pt x="133" y="44"/>
                        <a:pt x="133" y="44"/>
                      </a:cubicBezTo>
                      <a:cubicBezTo>
                        <a:pt x="128" y="40"/>
                        <a:pt x="121" y="40"/>
                        <a:pt x="116" y="43"/>
                      </a:cubicBezTo>
                      <a:cubicBezTo>
                        <a:pt x="101" y="53"/>
                        <a:pt x="87" y="65"/>
                        <a:pt x="75" y="77"/>
                      </a:cubicBezTo>
                      <a:cubicBezTo>
                        <a:pt x="63" y="89"/>
                        <a:pt x="52" y="102"/>
                        <a:pt x="43" y="116"/>
                      </a:cubicBezTo>
                      <a:cubicBezTo>
                        <a:pt x="38" y="123"/>
                        <a:pt x="38" y="133"/>
                        <a:pt x="43" y="140"/>
                      </a:cubicBezTo>
                      <a:cubicBezTo>
                        <a:pt x="55" y="157"/>
                        <a:pt x="55" y="157"/>
                        <a:pt x="55" y="157"/>
                      </a:cubicBezTo>
                      <a:cubicBezTo>
                        <a:pt x="57" y="159"/>
                        <a:pt x="57" y="162"/>
                        <a:pt x="56" y="164"/>
                      </a:cubicBezTo>
                      <a:cubicBezTo>
                        <a:pt x="53" y="171"/>
                        <a:pt x="50" y="178"/>
                        <a:pt x="47" y="185"/>
                      </a:cubicBezTo>
                      <a:cubicBezTo>
                        <a:pt x="47" y="187"/>
                        <a:pt x="45" y="188"/>
                        <a:pt x="42" y="189"/>
                      </a:cubicBezTo>
                      <a:cubicBezTo>
                        <a:pt x="17" y="193"/>
                        <a:pt x="17" y="193"/>
                        <a:pt x="17" y="193"/>
                      </a:cubicBezTo>
                      <a:cubicBezTo>
                        <a:pt x="11" y="194"/>
                        <a:pt x="6" y="199"/>
                        <a:pt x="5" y="205"/>
                      </a:cubicBezTo>
                      <a:cubicBezTo>
                        <a:pt x="1" y="222"/>
                        <a:pt x="0" y="240"/>
                        <a:pt x="0" y="258"/>
                      </a:cubicBezTo>
                      <a:cubicBezTo>
                        <a:pt x="0" y="275"/>
                        <a:pt x="1" y="292"/>
                        <a:pt x="4" y="308"/>
                      </a:cubicBezTo>
                      <a:cubicBezTo>
                        <a:pt x="6" y="317"/>
                        <a:pt x="13" y="324"/>
                        <a:pt x="22" y="325"/>
                      </a:cubicBezTo>
                      <a:cubicBezTo>
                        <a:pt x="43" y="329"/>
                        <a:pt x="43" y="329"/>
                        <a:pt x="43" y="329"/>
                      </a:cubicBezTo>
                      <a:cubicBezTo>
                        <a:pt x="45" y="329"/>
                        <a:pt x="47" y="331"/>
                        <a:pt x="47" y="333"/>
                      </a:cubicBezTo>
                      <a:cubicBezTo>
                        <a:pt x="50" y="340"/>
                        <a:pt x="53" y="347"/>
                        <a:pt x="56" y="353"/>
                      </a:cubicBezTo>
                      <a:cubicBezTo>
                        <a:pt x="57" y="356"/>
                        <a:pt x="57" y="358"/>
                        <a:pt x="56" y="360"/>
                      </a:cubicBezTo>
                      <a:cubicBezTo>
                        <a:pt x="43" y="377"/>
                        <a:pt x="43" y="377"/>
                        <a:pt x="43" y="377"/>
                      </a:cubicBezTo>
                      <a:cubicBezTo>
                        <a:pt x="38" y="384"/>
                        <a:pt x="38" y="394"/>
                        <a:pt x="43" y="402"/>
                      </a:cubicBezTo>
                      <a:cubicBezTo>
                        <a:pt x="62" y="430"/>
                        <a:pt x="88" y="455"/>
                        <a:pt x="117" y="474"/>
                      </a:cubicBezTo>
                      <a:cubicBezTo>
                        <a:pt x="122" y="477"/>
                        <a:pt x="129" y="477"/>
                        <a:pt x="134" y="474"/>
                      </a:cubicBezTo>
                      <a:cubicBezTo>
                        <a:pt x="154" y="459"/>
                        <a:pt x="154" y="459"/>
                        <a:pt x="154" y="459"/>
                      </a:cubicBezTo>
                      <a:cubicBezTo>
                        <a:pt x="156" y="457"/>
                        <a:pt x="159" y="457"/>
                        <a:pt x="161" y="458"/>
                      </a:cubicBezTo>
                      <a:cubicBezTo>
                        <a:pt x="168" y="461"/>
                        <a:pt x="175" y="464"/>
                        <a:pt x="182" y="467"/>
                      </a:cubicBezTo>
                      <a:cubicBezTo>
                        <a:pt x="184" y="468"/>
                        <a:pt x="186" y="469"/>
                        <a:pt x="186" y="472"/>
                      </a:cubicBezTo>
                      <a:cubicBezTo>
                        <a:pt x="190" y="493"/>
                        <a:pt x="190" y="493"/>
                        <a:pt x="190" y="493"/>
                      </a:cubicBezTo>
                      <a:cubicBezTo>
                        <a:pt x="191" y="501"/>
                        <a:pt x="198" y="508"/>
                        <a:pt x="207" y="510"/>
                      </a:cubicBezTo>
                      <a:cubicBezTo>
                        <a:pt x="223" y="513"/>
                        <a:pt x="239" y="515"/>
                        <a:pt x="256" y="515"/>
                      </a:cubicBezTo>
                      <a:cubicBezTo>
                        <a:pt x="272" y="515"/>
                        <a:pt x="289" y="513"/>
                        <a:pt x="305" y="510"/>
                      </a:cubicBezTo>
                      <a:cubicBezTo>
                        <a:pt x="314" y="508"/>
                        <a:pt x="321" y="501"/>
                        <a:pt x="322" y="492"/>
                      </a:cubicBezTo>
                      <a:cubicBezTo>
                        <a:pt x="326" y="472"/>
                        <a:pt x="326" y="472"/>
                        <a:pt x="326" y="472"/>
                      </a:cubicBezTo>
                      <a:cubicBezTo>
                        <a:pt x="326" y="469"/>
                        <a:pt x="328" y="467"/>
                        <a:pt x="330" y="467"/>
                      </a:cubicBezTo>
                      <a:cubicBezTo>
                        <a:pt x="337" y="464"/>
                        <a:pt x="344" y="461"/>
                        <a:pt x="351" y="458"/>
                      </a:cubicBezTo>
                      <a:cubicBezTo>
                        <a:pt x="353" y="457"/>
                        <a:pt x="355" y="457"/>
                        <a:pt x="357" y="458"/>
                      </a:cubicBezTo>
                      <a:cubicBezTo>
                        <a:pt x="378" y="473"/>
                        <a:pt x="378" y="473"/>
                        <a:pt x="378" y="473"/>
                      </a:cubicBezTo>
                      <a:cubicBezTo>
                        <a:pt x="383" y="477"/>
                        <a:pt x="390" y="477"/>
                        <a:pt x="395" y="474"/>
                      </a:cubicBezTo>
                      <a:cubicBezTo>
                        <a:pt x="410" y="464"/>
                        <a:pt x="424" y="452"/>
                        <a:pt x="437" y="440"/>
                      </a:cubicBezTo>
                      <a:cubicBezTo>
                        <a:pt x="449" y="428"/>
                        <a:pt x="459" y="415"/>
                        <a:pt x="469" y="401"/>
                      </a:cubicBezTo>
                      <a:cubicBezTo>
                        <a:pt x="474" y="394"/>
                        <a:pt x="474" y="384"/>
                        <a:pt x="468" y="377"/>
                      </a:cubicBezTo>
                      <a:cubicBezTo>
                        <a:pt x="456" y="360"/>
                        <a:pt x="456" y="360"/>
                        <a:pt x="456" y="360"/>
                      </a:cubicBezTo>
                      <a:cubicBezTo>
                        <a:pt x="455" y="358"/>
                        <a:pt x="454" y="355"/>
                        <a:pt x="455" y="353"/>
                      </a:cubicBezTo>
                      <a:cubicBezTo>
                        <a:pt x="459" y="346"/>
                        <a:pt x="462" y="339"/>
                        <a:pt x="464" y="332"/>
                      </a:cubicBezTo>
                      <a:cubicBezTo>
                        <a:pt x="465" y="330"/>
                        <a:pt x="467" y="328"/>
                        <a:pt x="469" y="328"/>
                      </a:cubicBezTo>
                      <a:cubicBezTo>
                        <a:pt x="494" y="324"/>
                        <a:pt x="494" y="324"/>
                        <a:pt x="494" y="324"/>
                      </a:cubicBezTo>
                      <a:cubicBezTo>
                        <a:pt x="500" y="323"/>
                        <a:pt x="505" y="318"/>
                        <a:pt x="506" y="312"/>
                      </a:cubicBezTo>
                      <a:cubicBezTo>
                        <a:pt x="513" y="278"/>
                        <a:pt x="514" y="243"/>
                        <a:pt x="507" y="209"/>
                      </a:cubicBezTo>
                      <a:close/>
                      <a:moveTo>
                        <a:pt x="384" y="387"/>
                      </a:moveTo>
                      <a:cubicBezTo>
                        <a:pt x="339" y="431"/>
                        <a:pt x="279" y="448"/>
                        <a:pt x="220" y="436"/>
                      </a:cubicBezTo>
                      <a:cubicBezTo>
                        <a:pt x="219" y="436"/>
                        <a:pt x="218" y="436"/>
                        <a:pt x="217" y="436"/>
                      </a:cubicBezTo>
                      <a:cubicBezTo>
                        <a:pt x="217" y="436"/>
                        <a:pt x="217" y="436"/>
                        <a:pt x="217" y="436"/>
                      </a:cubicBezTo>
                      <a:cubicBezTo>
                        <a:pt x="151" y="423"/>
                        <a:pt x="91" y="363"/>
                        <a:pt x="79" y="297"/>
                      </a:cubicBezTo>
                      <a:cubicBezTo>
                        <a:pt x="79" y="297"/>
                        <a:pt x="79" y="297"/>
                        <a:pt x="79" y="297"/>
                      </a:cubicBezTo>
                      <a:cubicBezTo>
                        <a:pt x="78" y="296"/>
                        <a:pt x="78" y="295"/>
                        <a:pt x="78" y="294"/>
                      </a:cubicBezTo>
                      <a:cubicBezTo>
                        <a:pt x="73" y="271"/>
                        <a:pt x="73" y="246"/>
                        <a:pt x="78" y="222"/>
                      </a:cubicBezTo>
                      <a:cubicBezTo>
                        <a:pt x="78" y="221"/>
                        <a:pt x="78" y="220"/>
                        <a:pt x="79" y="219"/>
                      </a:cubicBezTo>
                      <a:cubicBezTo>
                        <a:pt x="79" y="219"/>
                        <a:pt x="79" y="219"/>
                        <a:pt x="79" y="219"/>
                      </a:cubicBezTo>
                      <a:cubicBezTo>
                        <a:pt x="108" y="81"/>
                        <a:pt x="283" y="29"/>
                        <a:pt x="384" y="130"/>
                      </a:cubicBezTo>
                      <a:cubicBezTo>
                        <a:pt x="409" y="155"/>
                        <a:pt x="425" y="186"/>
                        <a:pt x="433" y="219"/>
                      </a:cubicBezTo>
                      <a:cubicBezTo>
                        <a:pt x="433" y="219"/>
                        <a:pt x="433" y="219"/>
                        <a:pt x="433" y="219"/>
                      </a:cubicBezTo>
                      <a:cubicBezTo>
                        <a:pt x="433" y="221"/>
                        <a:pt x="433" y="222"/>
                        <a:pt x="433" y="223"/>
                      </a:cubicBezTo>
                      <a:cubicBezTo>
                        <a:pt x="445" y="280"/>
                        <a:pt x="428" y="342"/>
                        <a:pt x="384" y="3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2" name="Google Shape;762;p23"/>
              <p:cNvGrpSpPr/>
              <p:nvPr/>
            </p:nvGrpSpPr>
            <p:grpSpPr>
              <a:xfrm>
                <a:off x="-163800" y="693721"/>
                <a:ext cx="399570" cy="413075"/>
                <a:chOff x="2470150" y="803276"/>
                <a:chExt cx="1925637" cy="1990725"/>
              </a:xfrm>
            </p:grpSpPr>
            <p:sp>
              <p:nvSpPr>
                <p:cNvPr id="763" name="Google Shape;763;p23"/>
                <p:cNvSpPr/>
                <p:nvPr/>
              </p:nvSpPr>
              <p:spPr>
                <a:xfrm>
                  <a:off x="2470150" y="803275"/>
                  <a:ext cx="1925637" cy="125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34" extrusionOk="0">
                      <a:moveTo>
                        <a:pt x="470" y="187"/>
                      </a:moveTo>
                      <a:cubicBezTo>
                        <a:pt x="462" y="183"/>
                        <a:pt x="459" y="175"/>
                        <a:pt x="462" y="167"/>
                      </a:cubicBezTo>
                      <a:cubicBezTo>
                        <a:pt x="481" y="118"/>
                        <a:pt x="444" y="63"/>
                        <a:pt x="391" y="63"/>
                      </a:cubicBezTo>
                      <a:cubicBezTo>
                        <a:pt x="381" y="62"/>
                        <a:pt x="371" y="64"/>
                        <a:pt x="361" y="68"/>
                      </a:cubicBezTo>
                      <a:cubicBezTo>
                        <a:pt x="353" y="71"/>
                        <a:pt x="344" y="68"/>
                        <a:pt x="341" y="60"/>
                      </a:cubicBezTo>
                      <a:cubicBezTo>
                        <a:pt x="314" y="1"/>
                        <a:pt x="229" y="0"/>
                        <a:pt x="201" y="59"/>
                      </a:cubicBezTo>
                      <a:cubicBezTo>
                        <a:pt x="198" y="67"/>
                        <a:pt x="189" y="70"/>
                        <a:pt x="181" y="67"/>
                      </a:cubicBezTo>
                      <a:cubicBezTo>
                        <a:pt x="173" y="64"/>
                        <a:pt x="163" y="63"/>
                        <a:pt x="154" y="63"/>
                      </a:cubicBezTo>
                      <a:cubicBezTo>
                        <a:pt x="112" y="63"/>
                        <a:pt x="78" y="98"/>
                        <a:pt x="78" y="140"/>
                      </a:cubicBezTo>
                      <a:cubicBezTo>
                        <a:pt x="78" y="149"/>
                        <a:pt x="80" y="158"/>
                        <a:pt x="83" y="167"/>
                      </a:cubicBezTo>
                      <a:cubicBezTo>
                        <a:pt x="86" y="175"/>
                        <a:pt x="82" y="184"/>
                        <a:pt x="75" y="187"/>
                      </a:cubicBezTo>
                      <a:cubicBezTo>
                        <a:pt x="0" y="225"/>
                        <a:pt x="26" y="332"/>
                        <a:pt x="109" y="334"/>
                      </a:cubicBezTo>
                      <a:cubicBezTo>
                        <a:pt x="177" y="334"/>
                        <a:pt x="177" y="334"/>
                        <a:pt x="177" y="334"/>
                      </a:cubicBezTo>
                      <a:cubicBezTo>
                        <a:pt x="271" y="330"/>
                        <a:pt x="271" y="196"/>
                        <a:pt x="177" y="192"/>
                      </a:cubicBezTo>
                      <a:cubicBezTo>
                        <a:pt x="168" y="192"/>
                        <a:pt x="161" y="185"/>
                        <a:pt x="161" y="176"/>
                      </a:cubicBezTo>
                      <a:cubicBezTo>
                        <a:pt x="161" y="167"/>
                        <a:pt x="168" y="160"/>
                        <a:pt x="177" y="160"/>
                      </a:cubicBezTo>
                      <a:cubicBezTo>
                        <a:pt x="228" y="160"/>
                        <a:pt x="271" y="198"/>
                        <a:pt x="278" y="247"/>
                      </a:cubicBezTo>
                      <a:cubicBezTo>
                        <a:pt x="353" y="247"/>
                        <a:pt x="353" y="247"/>
                        <a:pt x="353" y="247"/>
                      </a:cubicBezTo>
                      <a:cubicBezTo>
                        <a:pt x="367" y="247"/>
                        <a:pt x="379" y="235"/>
                        <a:pt x="379" y="221"/>
                      </a:cubicBezTo>
                      <a:cubicBezTo>
                        <a:pt x="379" y="207"/>
                        <a:pt x="367" y="195"/>
                        <a:pt x="353" y="195"/>
                      </a:cubicBezTo>
                      <a:cubicBezTo>
                        <a:pt x="332" y="194"/>
                        <a:pt x="332" y="164"/>
                        <a:pt x="353" y="163"/>
                      </a:cubicBezTo>
                      <a:cubicBezTo>
                        <a:pt x="430" y="166"/>
                        <a:pt x="430" y="276"/>
                        <a:pt x="353" y="279"/>
                      </a:cubicBezTo>
                      <a:cubicBezTo>
                        <a:pt x="278" y="279"/>
                        <a:pt x="278" y="279"/>
                        <a:pt x="278" y="279"/>
                      </a:cubicBezTo>
                      <a:cubicBezTo>
                        <a:pt x="275" y="300"/>
                        <a:pt x="265" y="319"/>
                        <a:pt x="251" y="334"/>
                      </a:cubicBezTo>
                      <a:cubicBezTo>
                        <a:pt x="257" y="334"/>
                        <a:pt x="257" y="334"/>
                        <a:pt x="257" y="334"/>
                      </a:cubicBezTo>
                      <a:cubicBezTo>
                        <a:pt x="258" y="334"/>
                        <a:pt x="258" y="334"/>
                        <a:pt x="259" y="334"/>
                      </a:cubicBezTo>
                      <a:cubicBezTo>
                        <a:pt x="432" y="334"/>
                        <a:pt x="432" y="334"/>
                        <a:pt x="432" y="334"/>
                      </a:cubicBezTo>
                      <a:cubicBezTo>
                        <a:pt x="453" y="334"/>
                        <a:pt x="473" y="326"/>
                        <a:pt x="488" y="311"/>
                      </a:cubicBezTo>
                      <a:cubicBezTo>
                        <a:pt x="503" y="296"/>
                        <a:pt x="511" y="276"/>
                        <a:pt x="511" y="255"/>
                      </a:cubicBezTo>
                      <a:cubicBezTo>
                        <a:pt x="511" y="226"/>
                        <a:pt x="495" y="200"/>
                        <a:pt x="470" y="1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23"/>
                <p:cNvSpPr/>
                <p:nvPr/>
              </p:nvSpPr>
              <p:spPr>
                <a:xfrm>
                  <a:off x="3816350" y="2541588"/>
                  <a:ext cx="241300" cy="25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67" extrusionOk="0">
                      <a:moveTo>
                        <a:pt x="6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2"/>
                        <a:pt x="14" y="67"/>
                        <a:pt x="32" y="67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61" y="67"/>
                        <a:pt x="64" y="63"/>
                        <a:pt x="64" y="59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0"/>
                        <a:pt x="64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23"/>
                <p:cNvSpPr/>
                <p:nvPr/>
              </p:nvSpPr>
              <p:spPr>
                <a:xfrm>
                  <a:off x="3509963" y="2155826"/>
                  <a:ext cx="735013" cy="265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70" extrusionOk="0">
                      <a:moveTo>
                        <a:pt x="195" y="19"/>
                      </a:move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183" y="5"/>
                        <a:pt x="170" y="7"/>
                        <a:pt x="156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7" y="43"/>
                        <a:pt x="39" y="70"/>
                        <a:pt x="77" y="70"/>
                      </a:cubicBezTo>
                      <a:cubicBezTo>
                        <a:pt x="144" y="70"/>
                        <a:pt x="144" y="70"/>
                        <a:pt x="144" y="70"/>
                      </a:cubicBezTo>
                      <a:cubicBezTo>
                        <a:pt x="172" y="70"/>
                        <a:pt x="195" y="47"/>
                        <a:pt x="195" y="1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66" name="Google Shape;766;p23"/>
            <p:cNvGrpSpPr/>
            <p:nvPr/>
          </p:nvGrpSpPr>
          <p:grpSpPr>
            <a:xfrm>
              <a:off x="7427175" y="3805950"/>
              <a:ext cx="2007199" cy="1963562"/>
              <a:chOff x="7427175" y="3805950"/>
              <a:chExt cx="2007199" cy="1963562"/>
            </a:xfrm>
          </p:grpSpPr>
          <p:pic>
            <p:nvPicPr>
              <p:cNvPr id="767" name="Google Shape;767;p2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>
                <a:off x="7427175" y="3805950"/>
                <a:ext cx="2007199" cy="19635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68" name="Google Shape;768;p23"/>
              <p:cNvGrpSpPr/>
              <p:nvPr/>
            </p:nvGrpSpPr>
            <p:grpSpPr>
              <a:xfrm>
                <a:off x="7684576" y="4187077"/>
                <a:ext cx="344666" cy="317481"/>
                <a:chOff x="7392988" y="4000501"/>
                <a:chExt cx="2193925" cy="2020888"/>
              </a:xfrm>
            </p:grpSpPr>
            <p:sp>
              <p:nvSpPr>
                <p:cNvPr id="769" name="Google Shape;769;p23"/>
                <p:cNvSpPr/>
                <p:nvPr/>
              </p:nvSpPr>
              <p:spPr>
                <a:xfrm>
                  <a:off x="8123238" y="4343400"/>
                  <a:ext cx="946150" cy="950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52" extrusionOk="0">
                      <a:moveTo>
                        <a:pt x="197" y="142"/>
                      </a:moveTo>
                      <a:cubicBezTo>
                        <a:pt x="176" y="141"/>
                        <a:pt x="176" y="110"/>
                        <a:pt x="197" y="110"/>
                      </a:cubicBezTo>
                      <a:cubicBezTo>
                        <a:pt x="251" y="109"/>
                        <a:pt x="251" y="109"/>
                        <a:pt x="251" y="109"/>
                      </a:cubicBezTo>
                      <a:cubicBezTo>
                        <a:pt x="245" y="55"/>
                        <a:pt x="197" y="6"/>
                        <a:pt x="142" y="0"/>
                      </a:cubicBezTo>
                      <a:cubicBezTo>
                        <a:pt x="141" y="54"/>
                        <a:pt x="141" y="54"/>
                        <a:pt x="141" y="54"/>
                      </a:cubicBezTo>
                      <a:cubicBezTo>
                        <a:pt x="141" y="63"/>
                        <a:pt x="134" y="70"/>
                        <a:pt x="125" y="70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16" y="70"/>
                        <a:pt x="109" y="63"/>
                        <a:pt x="109" y="54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53" y="6"/>
                        <a:pt x="5" y="55"/>
                        <a:pt x="0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74" y="111"/>
                        <a:pt x="74" y="141"/>
                        <a:pt x="53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5" y="197"/>
                        <a:pt x="53" y="246"/>
                        <a:pt x="109" y="252"/>
                      </a:cubicBezTo>
                      <a:cubicBezTo>
                        <a:pt x="109" y="198"/>
                        <a:pt x="109" y="198"/>
                        <a:pt x="109" y="198"/>
                      </a:cubicBezTo>
                      <a:cubicBezTo>
                        <a:pt x="109" y="189"/>
                        <a:pt x="116" y="182"/>
                        <a:pt x="125" y="182"/>
                      </a:cubicBezTo>
                      <a:cubicBezTo>
                        <a:pt x="125" y="182"/>
                        <a:pt x="125" y="182"/>
                        <a:pt x="125" y="182"/>
                      </a:cubicBezTo>
                      <a:cubicBezTo>
                        <a:pt x="134" y="182"/>
                        <a:pt x="141" y="189"/>
                        <a:pt x="141" y="198"/>
                      </a:cubicBezTo>
                      <a:cubicBezTo>
                        <a:pt x="141" y="252"/>
                        <a:pt x="141" y="252"/>
                        <a:pt x="141" y="252"/>
                      </a:cubicBezTo>
                      <a:cubicBezTo>
                        <a:pt x="197" y="246"/>
                        <a:pt x="245" y="197"/>
                        <a:pt x="251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lose/>
                      <a:moveTo>
                        <a:pt x="125" y="142"/>
                      </a:moveTo>
                      <a:cubicBezTo>
                        <a:pt x="104" y="141"/>
                        <a:pt x="104" y="111"/>
                        <a:pt x="125" y="110"/>
                      </a:cubicBezTo>
                      <a:cubicBezTo>
                        <a:pt x="147" y="110"/>
                        <a:pt x="147" y="141"/>
                        <a:pt x="125" y="14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23"/>
                <p:cNvSpPr/>
                <p:nvPr/>
              </p:nvSpPr>
              <p:spPr>
                <a:xfrm>
                  <a:off x="7392988" y="5519738"/>
                  <a:ext cx="496888" cy="50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133" extrusionOk="0">
                      <a:moveTo>
                        <a:pt x="75" y="0"/>
                      </a:move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0" y="76"/>
                        <a:pt x="0" y="101"/>
                        <a:pt x="15" y="117"/>
                      </a:cubicBezTo>
                      <a:cubicBezTo>
                        <a:pt x="31" y="133"/>
                        <a:pt x="56" y="133"/>
                        <a:pt x="72" y="11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23"/>
                <p:cNvSpPr/>
                <p:nvPr/>
              </p:nvSpPr>
              <p:spPr>
                <a:xfrm>
                  <a:off x="7604125" y="4000501"/>
                  <a:ext cx="1982787" cy="15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15" extrusionOk="0">
                      <a:moveTo>
                        <a:pt x="402" y="77"/>
                      </a:moveTo>
                      <a:cubicBezTo>
                        <a:pt x="329" y="1"/>
                        <a:pt x="197" y="0"/>
                        <a:pt x="124" y="77"/>
                      </a:cubicBezTo>
                      <a:cubicBezTo>
                        <a:pt x="0" y="200"/>
                        <a:pt x="89" y="415"/>
                        <a:pt x="263" y="414"/>
                      </a:cubicBezTo>
                      <a:cubicBezTo>
                        <a:pt x="437" y="415"/>
                        <a:pt x="526" y="200"/>
                        <a:pt x="402" y="77"/>
                      </a:cubicBezTo>
                      <a:close/>
                      <a:moveTo>
                        <a:pt x="376" y="329"/>
                      </a:moveTo>
                      <a:cubicBezTo>
                        <a:pt x="312" y="393"/>
                        <a:pt x="211" y="390"/>
                        <a:pt x="151" y="329"/>
                      </a:cubicBezTo>
                      <a:cubicBezTo>
                        <a:pt x="120" y="299"/>
                        <a:pt x="105" y="259"/>
                        <a:pt x="104" y="219"/>
                      </a:cubicBezTo>
                      <a:cubicBezTo>
                        <a:pt x="104" y="218"/>
                        <a:pt x="104" y="218"/>
                        <a:pt x="104" y="217"/>
                      </a:cubicBezTo>
                      <a:cubicBezTo>
                        <a:pt x="104" y="216"/>
                        <a:pt x="104" y="216"/>
                        <a:pt x="104" y="215"/>
                      </a:cubicBezTo>
                      <a:cubicBezTo>
                        <a:pt x="103" y="131"/>
                        <a:pt x="177" y="56"/>
                        <a:pt x="263" y="57"/>
                      </a:cubicBezTo>
                      <a:cubicBezTo>
                        <a:pt x="409" y="60"/>
                        <a:pt x="473" y="231"/>
                        <a:pt x="376" y="32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23"/>
                <p:cNvSpPr/>
                <p:nvPr/>
              </p:nvSpPr>
              <p:spPr>
                <a:xfrm>
                  <a:off x="7761288" y="5311776"/>
                  <a:ext cx="336550" cy="33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89" extrusionOk="0">
                      <a:moveTo>
                        <a:pt x="33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57" y="89"/>
                        <a:pt x="57" y="89"/>
                        <a:pt x="57" y="89"/>
                      </a:cubicBezTo>
                      <a:cubicBezTo>
                        <a:pt x="89" y="57"/>
                        <a:pt x="89" y="57"/>
                        <a:pt x="89" y="57"/>
                      </a:cubicBezTo>
                      <a:cubicBezTo>
                        <a:pt x="67" y="41"/>
                        <a:pt x="48" y="22"/>
                        <a:pt x="3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3" name="Google Shape;773;p23"/>
              <p:cNvGrpSpPr/>
              <p:nvPr/>
            </p:nvGrpSpPr>
            <p:grpSpPr>
              <a:xfrm>
                <a:off x="8322158" y="4188298"/>
                <a:ext cx="314775" cy="315031"/>
                <a:chOff x="2587625" y="3803651"/>
                <a:chExt cx="1947862" cy="1949451"/>
              </a:xfrm>
            </p:grpSpPr>
            <p:sp>
              <p:nvSpPr>
                <p:cNvPr id="774" name="Google Shape;774;p23"/>
                <p:cNvSpPr/>
                <p:nvPr/>
              </p:nvSpPr>
              <p:spPr>
                <a:xfrm>
                  <a:off x="2832100" y="3989388"/>
                  <a:ext cx="1152525" cy="115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307" extrusionOk="0">
                      <a:moveTo>
                        <a:pt x="23" y="169"/>
                      </a:move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7" y="242"/>
                        <a:pt x="65" y="299"/>
                        <a:pt x="137" y="307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8" y="263"/>
                        <a:pt x="168" y="263"/>
                        <a:pt x="168" y="284"/>
                      </a:cubicBezTo>
                      <a:cubicBezTo>
                        <a:pt x="168" y="307"/>
                        <a:pt x="168" y="307"/>
                        <a:pt x="168" y="307"/>
                      </a:cubicBezTo>
                      <a:cubicBezTo>
                        <a:pt x="241" y="299"/>
                        <a:pt x="299" y="242"/>
                        <a:pt x="306" y="169"/>
                      </a:cubicBezTo>
                      <a:cubicBezTo>
                        <a:pt x="283" y="169"/>
                        <a:pt x="283" y="169"/>
                        <a:pt x="283" y="169"/>
                      </a:cubicBezTo>
                      <a:cubicBezTo>
                        <a:pt x="262" y="168"/>
                        <a:pt x="262" y="139"/>
                        <a:pt x="283" y="138"/>
                      </a:cubicBezTo>
                      <a:cubicBezTo>
                        <a:pt x="306" y="138"/>
                        <a:pt x="306" y="138"/>
                        <a:pt x="306" y="138"/>
                      </a:cubicBezTo>
                      <a:cubicBezTo>
                        <a:pt x="299" y="65"/>
                        <a:pt x="241" y="8"/>
                        <a:pt x="168" y="0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cubicBezTo>
                        <a:pt x="167" y="44"/>
                        <a:pt x="138" y="44"/>
                        <a:pt x="137" y="24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5" y="8"/>
                        <a:pt x="7" y="65"/>
                        <a:pt x="0" y="138"/>
                      </a:cubicBezTo>
                      <a:cubicBezTo>
                        <a:pt x="23" y="138"/>
                        <a:pt x="23" y="138"/>
                        <a:pt x="23" y="138"/>
                      </a:cubicBezTo>
                      <a:cubicBezTo>
                        <a:pt x="43" y="139"/>
                        <a:pt x="43" y="168"/>
                        <a:pt x="23" y="169"/>
                      </a:cubicBezTo>
                      <a:close/>
                      <a:moveTo>
                        <a:pt x="103" y="138"/>
                      </a:moveTo>
                      <a:cubicBezTo>
                        <a:pt x="109" y="138"/>
                        <a:pt x="109" y="138"/>
                        <a:pt x="109" y="138"/>
                      </a:cubicBezTo>
                      <a:cubicBezTo>
                        <a:pt x="116" y="107"/>
                        <a:pt x="144" y="84"/>
                        <a:pt x="177" y="84"/>
                      </a:cubicBezTo>
                      <a:cubicBezTo>
                        <a:pt x="186" y="84"/>
                        <a:pt x="193" y="91"/>
                        <a:pt x="193" y="99"/>
                      </a:cubicBezTo>
                      <a:cubicBezTo>
                        <a:pt x="193" y="108"/>
                        <a:pt x="186" y="115"/>
                        <a:pt x="177" y="115"/>
                      </a:cubicBezTo>
                      <a:cubicBezTo>
                        <a:pt x="161" y="115"/>
                        <a:pt x="147" y="124"/>
                        <a:pt x="141" y="138"/>
                      </a:cubicBezTo>
                      <a:cubicBezTo>
                        <a:pt x="177" y="138"/>
                        <a:pt x="177" y="138"/>
                        <a:pt x="177" y="138"/>
                      </a:cubicBezTo>
                      <a:cubicBezTo>
                        <a:pt x="198" y="139"/>
                        <a:pt x="198" y="169"/>
                        <a:pt x="177" y="170"/>
                      </a:cubicBezTo>
                      <a:cubicBezTo>
                        <a:pt x="141" y="170"/>
                        <a:pt x="141" y="170"/>
                        <a:pt x="141" y="170"/>
                      </a:cubicBezTo>
                      <a:cubicBezTo>
                        <a:pt x="147" y="183"/>
                        <a:pt x="161" y="193"/>
                        <a:pt x="177" y="193"/>
                      </a:cubicBezTo>
                      <a:cubicBezTo>
                        <a:pt x="186" y="193"/>
                        <a:pt x="193" y="200"/>
                        <a:pt x="193" y="209"/>
                      </a:cubicBezTo>
                      <a:cubicBezTo>
                        <a:pt x="193" y="217"/>
                        <a:pt x="186" y="224"/>
                        <a:pt x="177" y="224"/>
                      </a:cubicBezTo>
                      <a:cubicBezTo>
                        <a:pt x="144" y="224"/>
                        <a:pt x="116" y="201"/>
                        <a:pt x="109" y="170"/>
                      </a:cubicBezTo>
                      <a:cubicBezTo>
                        <a:pt x="103" y="170"/>
                        <a:pt x="103" y="170"/>
                        <a:pt x="103" y="170"/>
                      </a:cubicBezTo>
                      <a:cubicBezTo>
                        <a:pt x="82" y="169"/>
                        <a:pt x="82" y="139"/>
                        <a:pt x="103" y="1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23"/>
                <p:cNvSpPr/>
                <p:nvPr/>
              </p:nvSpPr>
              <p:spPr>
                <a:xfrm>
                  <a:off x="2587625" y="3803650"/>
                  <a:ext cx="1947862" cy="1949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517" extrusionOk="0">
                      <a:moveTo>
                        <a:pt x="497" y="487"/>
                      </a:moveTo>
                      <a:cubicBezTo>
                        <a:pt x="30" y="487"/>
                        <a:pt x="30" y="487"/>
                        <a:pt x="30" y="487"/>
                      </a:cubicBezTo>
                      <a:cubicBezTo>
                        <a:pt x="30" y="453"/>
                        <a:pt x="30" y="453"/>
                        <a:pt x="30" y="453"/>
                      </a:cubicBezTo>
                      <a:cubicBezTo>
                        <a:pt x="208" y="453"/>
                        <a:pt x="208" y="453"/>
                        <a:pt x="208" y="453"/>
                      </a:cubicBezTo>
                      <a:cubicBezTo>
                        <a:pt x="350" y="453"/>
                        <a:pt x="468" y="342"/>
                        <a:pt x="475" y="200"/>
                      </a:cubicBezTo>
                      <a:cubicBezTo>
                        <a:pt x="479" y="129"/>
                        <a:pt x="479" y="129"/>
                        <a:pt x="479" y="129"/>
                      </a:cubicBezTo>
                      <a:cubicBezTo>
                        <a:pt x="485" y="136"/>
                        <a:pt x="485" y="136"/>
                        <a:pt x="485" y="136"/>
                      </a:cubicBezTo>
                      <a:cubicBezTo>
                        <a:pt x="488" y="140"/>
                        <a:pt x="492" y="141"/>
                        <a:pt x="497" y="141"/>
                      </a:cubicBezTo>
                      <a:cubicBezTo>
                        <a:pt x="500" y="141"/>
                        <a:pt x="504" y="140"/>
                        <a:pt x="506" y="137"/>
                      </a:cubicBezTo>
                      <a:cubicBezTo>
                        <a:pt x="513" y="132"/>
                        <a:pt x="513" y="122"/>
                        <a:pt x="508" y="116"/>
                      </a:cubicBezTo>
                      <a:cubicBezTo>
                        <a:pt x="477" y="82"/>
                        <a:pt x="477" y="82"/>
                        <a:pt x="477" y="82"/>
                      </a:cubicBezTo>
                      <a:cubicBezTo>
                        <a:pt x="472" y="77"/>
                        <a:pt x="462" y="75"/>
                        <a:pt x="456" y="81"/>
                      </a:cubicBezTo>
                      <a:cubicBezTo>
                        <a:pt x="424" y="110"/>
                        <a:pt x="424" y="110"/>
                        <a:pt x="424" y="110"/>
                      </a:cubicBezTo>
                      <a:cubicBezTo>
                        <a:pt x="410" y="124"/>
                        <a:pt x="429" y="145"/>
                        <a:pt x="444" y="132"/>
                      </a:cubicBezTo>
                      <a:cubicBezTo>
                        <a:pt x="449" y="128"/>
                        <a:pt x="449" y="128"/>
                        <a:pt x="449" y="128"/>
                      </a:cubicBezTo>
                      <a:cubicBezTo>
                        <a:pt x="445" y="198"/>
                        <a:pt x="445" y="198"/>
                        <a:pt x="445" y="198"/>
                      </a:cubicBezTo>
                      <a:cubicBezTo>
                        <a:pt x="439" y="324"/>
                        <a:pt x="334" y="423"/>
                        <a:pt x="208" y="423"/>
                      </a:cubicBezTo>
                      <a:cubicBezTo>
                        <a:pt x="30" y="423"/>
                        <a:pt x="30" y="423"/>
                        <a:pt x="30" y="423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0" y="0"/>
                        <a:pt x="0" y="20"/>
                      </a:cubicBezTo>
                      <a:cubicBezTo>
                        <a:pt x="0" y="502"/>
                        <a:pt x="0" y="502"/>
                        <a:pt x="0" y="502"/>
                      </a:cubicBezTo>
                      <a:cubicBezTo>
                        <a:pt x="0" y="510"/>
                        <a:pt x="6" y="517"/>
                        <a:pt x="15" y="517"/>
                      </a:cubicBezTo>
                      <a:cubicBezTo>
                        <a:pt x="497" y="517"/>
                        <a:pt x="497" y="517"/>
                        <a:pt x="497" y="517"/>
                      </a:cubicBezTo>
                      <a:cubicBezTo>
                        <a:pt x="517" y="516"/>
                        <a:pt x="517" y="487"/>
                        <a:pt x="497" y="4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76" name="Google Shape;776;p23"/>
              <p:cNvGrpSpPr/>
              <p:nvPr/>
            </p:nvGrpSpPr>
            <p:grpSpPr>
              <a:xfrm>
                <a:off x="7958137" y="4710338"/>
                <a:ext cx="405749" cy="405417"/>
                <a:chOff x="5448300" y="858838"/>
                <a:chExt cx="1936750" cy="1935163"/>
              </a:xfrm>
            </p:grpSpPr>
            <p:sp>
              <p:nvSpPr>
                <p:cNvPr id="777" name="Google Shape;777;p23"/>
                <p:cNvSpPr/>
                <p:nvPr/>
              </p:nvSpPr>
              <p:spPr>
                <a:xfrm>
                  <a:off x="5937250" y="858838"/>
                  <a:ext cx="962025" cy="97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259" extrusionOk="0">
                      <a:moveTo>
                        <a:pt x="227" y="210"/>
                      </a:moveTo>
                      <a:cubicBezTo>
                        <a:pt x="230" y="210"/>
                        <a:pt x="232" y="208"/>
                        <a:pt x="233" y="206"/>
                      </a:cubicBezTo>
                      <a:cubicBezTo>
                        <a:pt x="253" y="167"/>
                        <a:pt x="253" y="167"/>
                        <a:pt x="253" y="167"/>
                      </a:cubicBezTo>
                      <a:cubicBezTo>
                        <a:pt x="255" y="163"/>
                        <a:pt x="253" y="160"/>
                        <a:pt x="250" y="158"/>
                      </a:cubicBezTo>
                      <a:cubicBezTo>
                        <a:pt x="229" y="148"/>
                        <a:pt x="229" y="148"/>
                        <a:pt x="229" y="148"/>
                      </a:cubicBezTo>
                      <a:cubicBezTo>
                        <a:pt x="227" y="146"/>
                        <a:pt x="226" y="144"/>
                        <a:pt x="226" y="141"/>
                      </a:cubicBezTo>
                      <a:cubicBezTo>
                        <a:pt x="227" y="131"/>
                        <a:pt x="227" y="120"/>
                        <a:pt x="225" y="109"/>
                      </a:cubicBezTo>
                      <a:cubicBezTo>
                        <a:pt x="224" y="107"/>
                        <a:pt x="226" y="104"/>
                        <a:pt x="228" y="103"/>
                      </a:cubicBezTo>
                      <a:cubicBezTo>
                        <a:pt x="248" y="91"/>
                        <a:pt x="248" y="91"/>
                        <a:pt x="248" y="91"/>
                      </a:cubicBezTo>
                      <a:cubicBezTo>
                        <a:pt x="251" y="89"/>
                        <a:pt x="252" y="85"/>
                        <a:pt x="250" y="82"/>
                      </a:cubicBezTo>
                      <a:cubicBezTo>
                        <a:pt x="228" y="44"/>
                        <a:pt x="228" y="44"/>
                        <a:pt x="228" y="44"/>
                      </a:cubicBezTo>
                      <a:cubicBezTo>
                        <a:pt x="227" y="42"/>
                        <a:pt x="224" y="41"/>
                        <a:pt x="222" y="41"/>
                      </a:cubicBezTo>
                      <a:cubicBezTo>
                        <a:pt x="221" y="41"/>
                        <a:pt x="220" y="41"/>
                        <a:pt x="219" y="42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197" y="55"/>
                        <a:pt x="194" y="54"/>
                        <a:pt x="191" y="53"/>
                      </a:cubicBezTo>
                      <a:cubicBezTo>
                        <a:pt x="182" y="45"/>
                        <a:pt x="172" y="39"/>
                        <a:pt x="160" y="35"/>
                      </a:cubicBezTo>
                      <a:cubicBezTo>
                        <a:pt x="158" y="34"/>
                        <a:pt x="156" y="31"/>
                        <a:pt x="156" y="29"/>
                      </a:cubicBez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6" y="3"/>
                        <a:pt x="153" y="0"/>
                        <a:pt x="149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1" y="0"/>
                        <a:pt x="98" y="3"/>
                        <a:pt x="98" y="7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1"/>
                        <a:pt x="97" y="34"/>
                        <a:pt x="94" y="35"/>
                      </a:cubicBezTo>
                      <a:cubicBezTo>
                        <a:pt x="81" y="40"/>
                        <a:pt x="68" y="47"/>
                        <a:pt x="58" y="57"/>
                      </a:cubicBezTo>
                      <a:cubicBezTo>
                        <a:pt x="56" y="59"/>
                        <a:pt x="53" y="59"/>
                        <a:pt x="51" y="5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27" y="46"/>
                        <a:pt x="23" y="47"/>
                        <a:pt x="21" y="5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0" y="93"/>
                        <a:pt x="1" y="97"/>
                        <a:pt x="4" y="99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7" y="110"/>
                        <a:pt x="29" y="113"/>
                        <a:pt x="28" y="116"/>
                      </a:cubicBezTo>
                      <a:cubicBezTo>
                        <a:pt x="27" y="126"/>
                        <a:pt x="27" y="137"/>
                        <a:pt x="29" y="147"/>
                      </a:cubicBezTo>
                      <a:cubicBezTo>
                        <a:pt x="30" y="150"/>
                        <a:pt x="29" y="153"/>
                        <a:pt x="26" y="154"/>
                      </a:cubicBezTo>
                      <a:cubicBezTo>
                        <a:pt x="6" y="166"/>
                        <a:pt x="6" y="166"/>
                        <a:pt x="6" y="166"/>
                      </a:cubicBezTo>
                      <a:cubicBezTo>
                        <a:pt x="3" y="167"/>
                        <a:pt x="2" y="171"/>
                        <a:pt x="4" y="175"/>
                      </a:cubicBezTo>
                      <a:cubicBezTo>
                        <a:pt x="26" y="213"/>
                        <a:pt x="26" y="213"/>
                        <a:pt x="26" y="213"/>
                      </a:cubicBezTo>
                      <a:cubicBezTo>
                        <a:pt x="28" y="216"/>
                        <a:pt x="32" y="217"/>
                        <a:pt x="35" y="215"/>
                      </a:cubicBezTo>
                      <a:cubicBezTo>
                        <a:pt x="55" y="203"/>
                        <a:pt x="55" y="203"/>
                        <a:pt x="55" y="203"/>
                      </a:cubicBezTo>
                      <a:cubicBezTo>
                        <a:pt x="58" y="202"/>
                        <a:pt x="61" y="202"/>
                        <a:pt x="63" y="204"/>
                      </a:cubicBezTo>
                      <a:cubicBezTo>
                        <a:pt x="72" y="212"/>
                        <a:pt x="82" y="218"/>
                        <a:pt x="94" y="222"/>
                      </a:cubicBezTo>
                      <a:cubicBezTo>
                        <a:pt x="97" y="223"/>
                        <a:pt x="98" y="225"/>
                        <a:pt x="98" y="228"/>
                      </a:cubicBezTo>
                      <a:cubicBezTo>
                        <a:pt x="98" y="252"/>
                        <a:pt x="98" y="252"/>
                        <a:pt x="98" y="252"/>
                      </a:cubicBezTo>
                      <a:cubicBezTo>
                        <a:pt x="98" y="256"/>
                        <a:pt x="101" y="259"/>
                        <a:pt x="105" y="259"/>
                      </a:cubicBezTo>
                      <a:cubicBezTo>
                        <a:pt x="149" y="259"/>
                        <a:pt x="149" y="259"/>
                        <a:pt x="149" y="259"/>
                      </a:cubicBezTo>
                      <a:cubicBezTo>
                        <a:pt x="153" y="259"/>
                        <a:pt x="156" y="256"/>
                        <a:pt x="156" y="252"/>
                      </a:cubicBezTo>
                      <a:cubicBezTo>
                        <a:pt x="156" y="228"/>
                        <a:pt x="156" y="228"/>
                        <a:pt x="156" y="228"/>
                      </a:cubicBezTo>
                      <a:cubicBezTo>
                        <a:pt x="156" y="225"/>
                        <a:pt x="158" y="223"/>
                        <a:pt x="160" y="222"/>
                      </a:cubicBezTo>
                      <a:cubicBezTo>
                        <a:pt x="174" y="217"/>
                        <a:pt x="186" y="209"/>
                        <a:pt x="196" y="200"/>
                      </a:cubicBezTo>
                      <a:cubicBezTo>
                        <a:pt x="198" y="198"/>
                        <a:pt x="201" y="197"/>
                        <a:pt x="204" y="199"/>
                      </a:cubicBezTo>
                      <a:cubicBezTo>
                        <a:pt x="224" y="209"/>
                        <a:pt x="224" y="209"/>
                        <a:pt x="224" y="209"/>
                      </a:cubicBezTo>
                      <a:cubicBezTo>
                        <a:pt x="225" y="209"/>
                        <a:pt x="226" y="210"/>
                        <a:pt x="227" y="210"/>
                      </a:cubicBezTo>
                      <a:close/>
                      <a:moveTo>
                        <a:pt x="127" y="172"/>
                      </a:moveTo>
                      <a:cubicBezTo>
                        <a:pt x="104" y="172"/>
                        <a:pt x="84" y="153"/>
                        <a:pt x="84" y="130"/>
                      </a:cubicBezTo>
                      <a:cubicBezTo>
                        <a:pt x="87" y="73"/>
                        <a:pt x="168" y="73"/>
                        <a:pt x="170" y="130"/>
                      </a:cubicBezTo>
                      <a:cubicBezTo>
                        <a:pt x="170" y="153"/>
                        <a:pt x="151" y="172"/>
                        <a:pt x="127" y="1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23"/>
                <p:cNvSpPr/>
                <p:nvPr/>
              </p:nvSpPr>
              <p:spPr>
                <a:xfrm>
                  <a:off x="6367463" y="1300163"/>
                  <a:ext cx="98425" cy="10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9" extrusionOk="0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1" y="29"/>
                        <a:pt x="25" y="29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23"/>
                <p:cNvSpPr/>
                <p:nvPr/>
              </p:nvSpPr>
              <p:spPr>
                <a:xfrm>
                  <a:off x="6216650" y="1944688"/>
                  <a:ext cx="395287" cy="849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225" extrusionOk="0">
                      <a:moveTo>
                        <a:pt x="99" y="145"/>
                      </a:move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2" y="145"/>
                        <a:pt x="80" y="143"/>
                        <a:pt x="80" y="141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9" y="0"/>
                        <a:pt x="77" y="1"/>
                        <a:pt x="75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6" y="141"/>
                        <a:pt x="26" y="141"/>
                        <a:pt x="26" y="141"/>
                      </a:cubicBezTo>
                      <a:cubicBezTo>
                        <a:pt x="26" y="143"/>
                        <a:pt x="24" y="145"/>
                        <a:pt x="21" y="145"/>
                      </a:cubicBezTo>
                      <a:cubicBezTo>
                        <a:pt x="7" y="145"/>
                        <a:pt x="7" y="145"/>
                        <a:pt x="7" y="145"/>
                      </a:cubicBezTo>
                      <a:cubicBezTo>
                        <a:pt x="3" y="145"/>
                        <a:pt x="0" y="148"/>
                        <a:pt x="0" y="152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79"/>
                        <a:pt x="1" y="180"/>
                        <a:pt x="3" y="182"/>
                      </a:cubicBezTo>
                      <a:cubicBezTo>
                        <a:pt x="49" y="223"/>
                        <a:pt x="49" y="223"/>
                        <a:pt x="49" y="223"/>
                      </a:cubicBezTo>
                      <a:cubicBezTo>
                        <a:pt x="51" y="225"/>
                        <a:pt x="55" y="225"/>
                        <a:pt x="57" y="223"/>
                      </a:cubicBezTo>
                      <a:cubicBezTo>
                        <a:pt x="103" y="182"/>
                        <a:pt x="103" y="182"/>
                        <a:pt x="103" y="182"/>
                      </a:cubicBezTo>
                      <a:cubicBezTo>
                        <a:pt x="104" y="180"/>
                        <a:pt x="105" y="179"/>
                        <a:pt x="105" y="177"/>
                      </a:cubicBezTo>
                      <a:cubicBezTo>
                        <a:pt x="105" y="152"/>
                        <a:pt x="105" y="152"/>
                        <a:pt x="105" y="152"/>
                      </a:cubicBezTo>
                      <a:cubicBezTo>
                        <a:pt x="105" y="148"/>
                        <a:pt x="102" y="145"/>
                        <a:pt x="99" y="14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23"/>
                <p:cNvSpPr/>
                <p:nvPr/>
              </p:nvSpPr>
              <p:spPr>
                <a:xfrm>
                  <a:off x="5448300" y="1752600"/>
                  <a:ext cx="7826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0" extrusionOk="0">
                      <a:moveTo>
                        <a:pt x="198" y="15"/>
                      </a:moveTo>
                      <a:cubicBezTo>
                        <a:pt x="198" y="6"/>
                        <a:pt x="198" y="6"/>
                        <a:pt x="198" y="6"/>
                      </a:cubicBezTo>
                      <a:cubicBezTo>
                        <a:pt x="194" y="4"/>
                        <a:pt x="191" y="2"/>
                        <a:pt x="187" y="0"/>
                      </a:cubicBezTo>
                      <a:cubicBezTo>
                        <a:pt x="180" y="4"/>
                        <a:pt x="180" y="4"/>
                        <a:pt x="180" y="4"/>
                      </a:cubicBezTo>
                      <a:cubicBezTo>
                        <a:pt x="174" y="8"/>
                        <a:pt x="166" y="9"/>
                        <a:pt x="158" y="8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8" y="36"/>
                        <a:pt x="143" y="51"/>
                        <a:pt x="125" y="51"/>
                      </a:cubicBezTo>
                      <a:cubicBezTo>
                        <a:pt x="85" y="51"/>
                        <a:pt x="85" y="51"/>
                        <a:pt x="85" y="51"/>
                      </a:cubicBezTo>
                      <a:cubicBezTo>
                        <a:pt x="83" y="51"/>
                        <a:pt x="81" y="49"/>
                        <a:pt x="81" y="46"/>
                      </a:cubicBezTo>
                      <a:cubicBezTo>
                        <a:pt x="81" y="32"/>
                        <a:pt x="81" y="32"/>
                        <a:pt x="81" y="32"/>
                      </a:cubicBezTo>
                      <a:cubicBezTo>
                        <a:pt x="81" y="28"/>
                        <a:pt x="78" y="25"/>
                        <a:pt x="74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7" y="25"/>
                        <a:pt x="46" y="26"/>
                        <a:pt x="44" y="28"/>
                      </a:cubicBezTo>
                      <a:cubicBezTo>
                        <a:pt x="3" y="73"/>
                        <a:pt x="3" y="73"/>
                        <a:pt x="3" y="73"/>
                      </a:cubicBezTo>
                      <a:cubicBezTo>
                        <a:pt x="0" y="76"/>
                        <a:pt x="0" y="80"/>
                        <a:pt x="3" y="82"/>
                      </a:cubicBezTo>
                      <a:cubicBezTo>
                        <a:pt x="44" y="128"/>
                        <a:pt x="44" y="128"/>
                        <a:pt x="44" y="128"/>
                      </a:cubicBezTo>
                      <a:cubicBezTo>
                        <a:pt x="46" y="129"/>
                        <a:pt x="47" y="130"/>
                        <a:pt x="49" y="130"/>
                      </a:cubicBezTo>
                      <a:cubicBezTo>
                        <a:pt x="74" y="130"/>
                        <a:pt x="74" y="130"/>
                        <a:pt x="74" y="130"/>
                      </a:cubicBezTo>
                      <a:cubicBezTo>
                        <a:pt x="78" y="130"/>
                        <a:pt x="81" y="127"/>
                        <a:pt x="81" y="123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81" y="107"/>
                        <a:pt x="83" y="105"/>
                        <a:pt x="85" y="105"/>
                      </a:cubicBezTo>
                      <a:cubicBezTo>
                        <a:pt x="118" y="105"/>
                        <a:pt x="118" y="105"/>
                        <a:pt x="118" y="105"/>
                      </a:cubicBezTo>
                      <a:cubicBezTo>
                        <a:pt x="160" y="105"/>
                        <a:pt x="196" y="77"/>
                        <a:pt x="208" y="40"/>
                      </a:cubicBezTo>
                      <a:cubicBezTo>
                        <a:pt x="202" y="33"/>
                        <a:pt x="198" y="25"/>
                        <a:pt x="198" y="1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23"/>
                <p:cNvSpPr/>
                <p:nvPr/>
              </p:nvSpPr>
              <p:spPr>
                <a:xfrm>
                  <a:off x="6600825" y="1733550"/>
                  <a:ext cx="784225" cy="50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5" extrusionOk="0">
                      <a:moveTo>
                        <a:pt x="206" y="78"/>
                      </a:moveTo>
                      <a:cubicBezTo>
                        <a:pt x="164" y="33"/>
                        <a:pt x="164" y="33"/>
                        <a:pt x="164" y="33"/>
                      </a:cubicBezTo>
                      <a:cubicBezTo>
                        <a:pt x="163" y="31"/>
                        <a:pt x="161" y="30"/>
                        <a:pt x="159" y="30"/>
                      </a:cubicBezTo>
                      <a:cubicBezTo>
                        <a:pt x="134" y="30"/>
                        <a:pt x="134" y="30"/>
                        <a:pt x="134" y="30"/>
                      </a:cubicBezTo>
                      <a:cubicBezTo>
                        <a:pt x="131" y="30"/>
                        <a:pt x="128" y="33"/>
                        <a:pt x="128" y="37"/>
                      </a:cubicBezTo>
                      <a:cubicBezTo>
                        <a:pt x="128" y="51"/>
                        <a:pt x="128" y="51"/>
                        <a:pt x="128" y="51"/>
                      </a:cubicBezTo>
                      <a:cubicBezTo>
                        <a:pt x="128" y="54"/>
                        <a:pt x="126" y="56"/>
                        <a:pt x="12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65" y="56"/>
                        <a:pt x="50" y="41"/>
                        <a:pt x="50" y="23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5" y="7"/>
                        <a:pt x="40" y="6"/>
                        <a:pt x="35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4"/>
                        <a:pt x="16" y="8"/>
                        <a:pt x="10" y="11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30"/>
                        <a:pt x="6" y="38"/>
                        <a:pt x="0" y="45"/>
                      </a:cubicBezTo>
                      <a:cubicBezTo>
                        <a:pt x="12" y="82"/>
                        <a:pt x="48" y="110"/>
                        <a:pt x="90" y="110"/>
                      </a:cubicBezTo>
                      <a:cubicBezTo>
                        <a:pt x="123" y="110"/>
                        <a:pt x="123" y="110"/>
                        <a:pt x="123" y="110"/>
                      </a:cubicBezTo>
                      <a:cubicBezTo>
                        <a:pt x="126" y="110"/>
                        <a:pt x="128" y="112"/>
                        <a:pt x="128" y="114"/>
                      </a:cubicBezTo>
                      <a:cubicBezTo>
                        <a:pt x="128" y="128"/>
                        <a:pt x="128" y="128"/>
                        <a:pt x="128" y="128"/>
                      </a:cubicBezTo>
                      <a:cubicBezTo>
                        <a:pt x="128" y="132"/>
                        <a:pt x="131" y="135"/>
                        <a:pt x="134" y="135"/>
                      </a:cubicBezTo>
                      <a:cubicBezTo>
                        <a:pt x="159" y="135"/>
                        <a:pt x="159" y="135"/>
                        <a:pt x="159" y="135"/>
                      </a:cubicBezTo>
                      <a:cubicBezTo>
                        <a:pt x="161" y="135"/>
                        <a:pt x="163" y="134"/>
                        <a:pt x="164" y="133"/>
                      </a:cubicBezTo>
                      <a:cubicBezTo>
                        <a:pt x="206" y="87"/>
                        <a:pt x="206" y="87"/>
                        <a:pt x="206" y="87"/>
                      </a:cubicBezTo>
                      <a:cubicBezTo>
                        <a:pt x="208" y="85"/>
                        <a:pt x="208" y="81"/>
                        <a:pt x="206" y="7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24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4"/>
          <p:cNvPicPr preferRelativeResize="0"/>
          <p:nvPr/>
        </p:nvPicPr>
        <p:blipFill rotWithShape="1">
          <a:blip r:embed="rId3">
            <a:alphaModFix/>
          </a:blip>
          <a:srcRect l="7206" r="48311" b="45438"/>
          <a:stretch/>
        </p:blipFill>
        <p:spPr>
          <a:xfrm rot="10800000">
            <a:off x="7924801" y="-76201"/>
            <a:ext cx="1219199" cy="2854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" name="Google Shape;785;p24"/>
          <p:cNvGrpSpPr/>
          <p:nvPr/>
        </p:nvGrpSpPr>
        <p:grpSpPr>
          <a:xfrm>
            <a:off x="-1232550" y="-442275"/>
            <a:ext cx="2007199" cy="1963562"/>
            <a:chOff x="-1232550" y="-442275"/>
            <a:chExt cx="2007199" cy="1963562"/>
          </a:xfrm>
        </p:grpSpPr>
        <p:pic>
          <p:nvPicPr>
            <p:cNvPr id="786" name="Google Shape;786;p24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-1232550" y="-442275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p24"/>
            <p:cNvGrpSpPr/>
            <p:nvPr/>
          </p:nvGrpSpPr>
          <p:grpSpPr>
            <a:xfrm>
              <a:off x="-111386" y="413143"/>
              <a:ext cx="489610" cy="489209"/>
              <a:chOff x="5448300" y="858838"/>
              <a:chExt cx="1936750" cy="1935163"/>
            </a:xfrm>
          </p:grpSpPr>
          <p:sp>
            <p:nvSpPr>
              <p:cNvPr id="788" name="Google Shape;788;p24"/>
              <p:cNvSpPr/>
              <p:nvPr/>
            </p:nvSpPr>
            <p:spPr>
              <a:xfrm>
                <a:off x="5937250" y="858838"/>
                <a:ext cx="962025" cy="97790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59" extrusionOk="0">
                    <a:moveTo>
                      <a:pt x="227" y="210"/>
                    </a:moveTo>
                    <a:cubicBezTo>
                      <a:pt x="230" y="210"/>
                      <a:pt x="232" y="208"/>
                      <a:pt x="233" y="20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5" y="163"/>
                      <a:pt x="253" y="160"/>
                      <a:pt x="250" y="158"/>
                    </a:cubicBezTo>
                    <a:cubicBezTo>
                      <a:pt x="229" y="148"/>
                      <a:pt x="229" y="148"/>
                      <a:pt x="229" y="148"/>
                    </a:cubicBezTo>
                    <a:cubicBezTo>
                      <a:pt x="227" y="146"/>
                      <a:pt x="226" y="144"/>
                      <a:pt x="226" y="141"/>
                    </a:cubicBezTo>
                    <a:cubicBezTo>
                      <a:pt x="227" y="131"/>
                      <a:pt x="227" y="120"/>
                      <a:pt x="225" y="109"/>
                    </a:cubicBezTo>
                    <a:cubicBezTo>
                      <a:pt x="224" y="107"/>
                      <a:pt x="226" y="104"/>
                      <a:pt x="228" y="103"/>
                    </a:cubicBezTo>
                    <a:cubicBezTo>
                      <a:pt x="248" y="91"/>
                      <a:pt x="248" y="91"/>
                      <a:pt x="248" y="91"/>
                    </a:cubicBezTo>
                    <a:cubicBezTo>
                      <a:pt x="251" y="89"/>
                      <a:pt x="252" y="85"/>
                      <a:pt x="250" y="82"/>
                    </a:cubicBezTo>
                    <a:cubicBezTo>
                      <a:pt x="228" y="44"/>
                      <a:pt x="228" y="44"/>
                      <a:pt x="228" y="44"/>
                    </a:cubicBezTo>
                    <a:cubicBezTo>
                      <a:pt x="227" y="42"/>
                      <a:pt x="224" y="41"/>
                      <a:pt x="222" y="41"/>
                    </a:cubicBezTo>
                    <a:cubicBezTo>
                      <a:pt x="221" y="41"/>
                      <a:pt x="220" y="41"/>
                      <a:pt x="219" y="42"/>
                    </a:cubicBezTo>
                    <a:cubicBezTo>
                      <a:pt x="199" y="53"/>
                      <a:pt x="199" y="53"/>
                      <a:pt x="199" y="53"/>
                    </a:cubicBezTo>
                    <a:cubicBezTo>
                      <a:pt x="197" y="55"/>
                      <a:pt x="194" y="54"/>
                      <a:pt x="191" y="53"/>
                    </a:cubicBezTo>
                    <a:cubicBezTo>
                      <a:pt x="182" y="45"/>
                      <a:pt x="172" y="39"/>
                      <a:pt x="160" y="35"/>
                    </a:cubicBezTo>
                    <a:cubicBezTo>
                      <a:pt x="158" y="34"/>
                      <a:pt x="156" y="31"/>
                      <a:pt x="156" y="29"/>
                    </a:cubicBezTo>
                    <a:cubicBezTo>
                      <a:pt x="156" y="7"/>
                      <a:pt x="156" y="7"/>
                      <a:pt x="156" y="7"/>
                    </a:cubicBezTo>
                    <a:cubicBezTo>
                      <a:pt x="156" y="3"/>
                      <a:pt x="153" y="0"/>
                      <a:pt x="149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1" y="0"/>
                      <a:pt x="98" y="3"/>
                      <a:pt x="98" y="7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8" y="31"/>
                      <a:pt x="97" y="34"/>
                      <a:pt x="94" y="35"/>
                    </a:cubicBezTo>
                    <a:cubicBezTo>
                      <a:pt x="81" y="40"/>
                      <a:pt x="68" y="47"/>
                      <a:pt x="58" y="57"/>
                    </a:cubicBezTo>
                    <a:cubicBezTo>
                      <a:pt x="56" y="59"/>
                      <a:pt x="53" y="59"/>
                      <a:pt x="51" y="5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7" y="46"/>
                      <a:pt x="23" y="47"/>
                      <a:pt x="21" y="50"/>
                    </a:cubicBezTo>
                    <a:cubicBezTo>
                      <a:pt x="1" y="90"/>
                      <a:pt x="1" y="90"/>
                      <a:pt x="1" y="90"/>
                    </a:cubicBezTo>
                    <a:cubicBezTo>
                      <a:pt x="0" y="93"/>
                      <a:pt x="1" y="97"/>
                      <a:pt x="4" y="99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7" y="110"/>
                      <a:pt x="29" y="113"/>
                      <a:pt x="28" y="116"/>
                    </a:cubicBezTo>
                    <a:cubicBezTo>
                      <a:pt x="27" y="126"/>
                      <a:pt x="27" y="137"/>
                      <a:pt x="29" y="147"/>
                    </a:cubicBezTo>
                    <a:cubicBezTo>
                      <a:pt x="30" y="150"/>
                      <a:pt x="29" y="153"/>
                      <a:pt x="26" y="154"/>
                    </a:cubicBezTo>
                    <a:cubicBezTo>
                      <a:pt x="6" y="166"/>
                      <a:pt x="6" y="166"/>
                      <a:pt x="6" y="166"/>
                    </a:cubicBezTo>
                    <a:cubicBezTo>
                      <a:pt x="3" y="167"/>
                      <a:pt x="2" y="171"/>
                      <a:pt x="4" y="175"/>
                    </a:cubicBezTo>
                    <a:cubicBezTo>
                      <a:pt x="26" y="213"/>
                      <a:pt x="26" y="213"/>
                      <a:pt x="26" y="213"/>
                    </a:cubicBezTo>
                    <a:cubicBezTo>
                      <a:pt x="28" y="216"/>
                      <a:pt x="32" y="217"/>
                      <a:pt x="35" y="215"/>
                    </a:cubicBezTo>
                    <a:cubicBezTo>
                      <a:pt x="55" y="203"/>
                      <a:pt x="55" y="203"/>
                      <a:pt x="55" y="203"/>
                    </a:cubicBezTo>
                    <a:cubicBezTo>
                      <a:pt x="58" y="202"/>
                      <a:pt x="61" y="202"/>
                      <a:pt x="63" y="204"/>
                    </a:cubicBezTo>
                    <a:cubicBezTo>
                      <a:pt x="72" y="212"/>
                      <a:pt x="82" y="218"/>
                      <a:pt x="94" y="222"/>
                    </a:cubicBezTo>
                    <a:cubicBezTo>
                      <a:pt x="97" y="223"/>
                      <a:pt x="98" y="225"/>
                      <a:pt x="98" y="228"/>
                    </a:cubicBezTo>
                    <a:cubicBezTo>
                      <a:pt x="98" y="252"/>
                      <a:pt x="98" y="252"/>
                      <a:pt x="98" y="252"/>
                    </a:cubicBezTo>
                    <a:cubicBezTo>
                      <a:pt x="98" y="256"/>
                      <a:pt x="101" y="259"/>
                      <a:pt x="105" y="259"/>
                    </a:cubicBezTo>
                    <a:cubicBezTo>
                      <a:pt x="149" y="259"/>
                      <a:pt x="149" y="259"/>
                      <a:pt x="149" y="259"/>
                    </a:cubicBezTo>
                    <a:cubicBezTo>
                      <a:pt x="153" y="259"/>
                      <a:pt x="156" y="256"/>
                      <a:pt x="156" y="252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5"/>
                      <a:pt x="158" y="223"/>
                      <a:pt x="160" y="222"/>
                    </a:cubicBezTo>
                    <a:cubicBezTo>
                      <a:pt x="174" y="217"/>
                      <a:pt x="186" y="209"/>
                      <a:pt x="196" y="200"/>
                    </a:cubicBezTo>
                    <a:cubicBezTo>
                      <a:pt x="198" y="198"/>
                      <a:pt x="201" y="197"/>
                      <a:pt x="204" y="199"/>
                    </a:cubicBezTo>
                    <a:cubicBezTo>
                      <a:pt x="224" y="209"/>
                      <a:pt x="224" y="209"/>
                      <a:pt x="224" y="209"/>
                    </a:cubicBezTo>
                    <a:cubicBezTo>
                      <a:pt x="225" y="209"/>
                      <a:pt x="226" y="210"/>
                      <a:pt x="227" y="210"/>
                    </a:cubicBezTo>
                    <a:close/>
                    <a:moveTo>
                      <a:pt x="127" y="172"/>
                    </a:moveTo>
                    <a:cubicBezTo>
                      <a:pt x="104" y="172"/>
                      <a:pt x="84" y="153"/>
                      <a:pt x="84" y="130"/>
                    </a:cubicBezTo>
                    <a:cubicBezTo>
                      <a:pt x="87" y="73"/>
                      <a:pt x="168" y="73"/>
                      <a:pt x="170" y="130"/>
                    </a:cubicBezTo>
                    <a:cubicBezTo>
                      <a:pt x="170" y="153"/>
                      <a:pt x="151" y="172"/>
                      <a:pt x="127" y="17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24"/>
              <p:cNvSpPr/>
              <p:nvPr/>
            </p:nvSpPr>
            <p:spPr>
              <a:xfrm>
                <a:off x="6367463" y="1300163"/>
                <a:ext cx="98425" cy="109537"/>
              </a:xfrm>
              <a:custGeom>
                <a:avLst/>
                <a:gdLst/>
                <a:ahLst/>
                <a:cxnLst/>
                <a:rect l="l" t="t" r="r" b="b"/>
                <a:pathLst>
                  <a:path w="26" h="29" extrusionOk="0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1" y="29"/>
                      <a:pt x="25" y="29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24"/>
              <p:cNvSpPr/>
              <p:nvPr/>
            </p:nvSpPr>
            <p:spPr>
              <a:xfrm>
                <a:off x="6216650" y="1944688"/>
                <a:ext cx="395287" cy="84931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25" extrusionOk="0">
                    <a:moveTo>
                      <a:pt x="99" y="145"/>
                    </a:moveTo>
                    <a:cubicBezTo>
                      <a:pt x="85" y="145"/>
                      <a:pt x="85" y="145"/>
                      <a:pt x="85" y="145"/>
                    </a:cubicBezTo>
                    <a:cubicBezTo>
                      <a:pt x="82" y="145"/>
                      <a:pt x="80" y="143"/>
                      <a:pt x="80" y="14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0"/>
                      <a:pt x="77" y="1"/>
                      <a:pt x="75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9" y="1"/>
                      <a:pt x="28" y="0"/>
                      <a:pt x="26" y="0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143"/>
                      <a:pt x="24" y="145"/>
                      <a:pt x="21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3" y="145"/>
                      <a:pt x="0" y="148"/>
                      <a:pt x="0" y="152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9"/>
                      <a:pt x="1" y="180"/>
                      <a:pt x="3" y="182"/>
                    </a:cubicBezTo>
                    <a:cubicBezTo>
                      <a:pt x="49" y="223"/>
                      <a:pt x="49" y="223"/>
                      <a:pt x="49" y="223"/>
                    </a:cubicBezTo>
                    <a:cubicBezTo>
                      <a:pt x="51" y="225"/>
                      <a:pt x="55" y="225"/>
                      <a:pt x="57" y="223"/>
                    </a:cubicBezTo>
                    <a:cubicBezTo>
                      <a:pt x="103" y="182"/>
                      <a:pt x="103" y="182"/>
                      <a:pt x="103" y="182"/>
                    </a:cubicBezTo>
                    <a:cubicBezTo>
                      <a:pt x="104" y="180"/>
                      <a:pt x="105" y="179"/>
                      <a:pt x="105" y="177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5" y="148"/>
                      <a:pt x="102" y="145"/>
                      <a:pt x="99" y="14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24"/>
              <p:cNvSpPr/>
              <p:nvPr/>
            </p:nvSpPr>
            <p:spPr>
              <a:xfrm>
                <a:off x="5448300" y="1752600"/>
                <a:ext cx="782637" cy="490537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30" extrusionOk="0">
                    <a:moveTo>
                      <a:pt x="198" y="15"/>
                    </a:moveTo>
                    <a:cubicBezTo>
                      <a:pt x="198" y="6"/>
                      <a:pt x="198" y="6"/>
                      <a:pt x="198" y="6"/>
                    </a:cubicBezTo>
                    <a:cubicBezTo>
                      <a:pt x="194" y="4"/>
                      <a:pt x="191" y="2"/>
                      <a:pt x="187" y="0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74" y="8"/>
                      <a:pt x="166" y="9"/>
                      <a:pt x="158" y="8"/>
                    </a:cubicBezTo>
                    <a:cubicBezTo>
                      <a:pt x="158" y="18"/>
                      <a:pt x="158" y="18"/>
                      <a:pt x="158" y="18"/>
                    </a:cubicBezTo>
                    <a:cubicBezTo>
                      <a:pt x="158" y="36"/>
                      <a:pt x="143" y="51"/>
                      <a:pt x="125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3" y="51"/>
                      <a:pt x="81" y="49"/>
                      <a:pt x="81" y="46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28"/>
                      <a:pt x="78" y="25"/>
                      <a:pt x="74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5"/>
                      <a:pt x="46" y="26"/>
                      <a:pt x="44" y="28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0" y="76"/>
                      <a:pt x="0" y="80"/>
                      <a:pt x="3" y="82"/>
                    </a:cubicBezTo>
                    <a:cubicBezTo>
                      <a:pt x="44" y="128"/>
                      <a:pt x="44" y="128"/>
                      <a:pt x="44" y="128"/>
                    </a:cubicBezTo>
                    <a:cubicBezTo>
                      <a:pt x="46" y="129"/>
                      <a:pt x="47" y="130"/>
                      <a:pt x="49" y="130"/>
                    </a:cubicBezTo>
                    <a:cubicBezTo>
                      <a:pt x="74" y="130"/>
                      <a:pt x="74" y="130"/>
                      <a:pt x="74" y="130"/>
                    </a:cubicBezTo>
                    <a:cubicBezTo>
                      <a:pt x="78" y="130"/>
                      <a:pt x="81" y="127"/>
                      <a:pt x="81" y="123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7"/>
                      <a:pt x="83" y="105"/>
                      <a:pt x="85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60" y="105"/>
                      <a:pt x="196" y="77"/>
                      <a:pt x="208" y="40"/>
                    </a:cubicBezTo>
                    <a:cubicBezTo>
                      <a:pt x="202" y="33"/>
                      <a:pt x="198" y="25"/>
                      <a:pt x="198" y="15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6600825" y="1733550"/>
                <a:ext cx="784225" cy="509588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35" extrusionOk="0">
                    <a:moveTo>
                      <a:pt x="206" y="78"/>
                    </a:moveTo>
                    <a:cubicBezTo>
                      <a:pt x="164" y="33"/>
                      <a:pt x="164" y="33"/>
                      <a:pt x="164" y="33"/>
                    </a:cubicBezTo>
                    <a:cubicBezTo>
                      <a:pt x="163" y="31"/>
                      <a:pt x="161" y="30"/>
                      <a:pt x="159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1" y="30"/>
                      <a:pt x="128" y="33"/>
                      <a:pt x="128" y="37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8" y="54"/>
                      <a:pt x="126" y="56"/>
                      <a:pt x="12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65" y="56"/>
                      <a:pt x="50" y="41"/>
                      <a:pt x="50" y="23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5" y="7"/>
                      <a:pt x="40" y="6"/>
                      <a:pt x="35" y="4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4"/>
                      <a:pt x="16" y="8"/>
                      <a:pt x="10" y="1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30"/>
                      <a:pt x="6" y="38"/>
                      <a:pt x="0" y="45"/>
                    </a:cubicBezTo>
                    <a:cubicBezTo>
                      <a:pt x="12" y="82"/>
                      <a:pt x="48" y="110"/>
                      <a:pt x="90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cubicBezTo>
                      <a:pt x="126" y="110"/>
                      <a:pt x="128" y="112"/>
                      <a:pt x="128" y="114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8" y="132"/>
                      <a:pt x="131" y="135"/>
                      <a:pt x="134" y="135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61" y="135"/>
                      <a:pt x="163" y="134"/>
                      <a:pt x="164" y="133"/>
                    </a:cubicBezTo>
                    <a:cubicBezTo>
                      <a:pt x="206" y="87"/>
                      <a:pt x="206" y="87"/>
                      <a:pt x="206" y="87"/>
                    </a:cubicBezTo>
                    <a:cubicBezTo>
                      <a:pt x="208" y="85"/>
                      <a:pt x="208" y="81"/>
                      <a:pt x="206" y="7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24"/>
            <p:cNvGrpSpPr/>
            <p:nvPr/>
          </p:nvGrpSpPr>
          <p:grpSpPr>
            <a:xfrm>
              <a:off x="283076" y="-76198"/>
              <a:ext cx="344666" cy="317481"/>
              <a:chOff x="7392988" y="4000501"/>
              <a:chExt cx="2193925" cy="2020888"/>
            </a:xfrm>
          </p:grpSpPr>
          <p:sp>
            <p:nvSpPr>
              <p:cNvPr id="794" name="Google Shape;794;p24"/>
              <p:cNvSpPr/>
              <p:nvPr/>
            </p:nvSpPr>
            <p:spPr>
              <a:xfrm>
                <a:off x="8123238" y="4343400"/>
                <a:ext cx="946150" cy="95091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2" extrusionOk="0">
                    <a:moveTo>
                      <a:pt x="197" y="142"/>
                    </a:moveTo>
                    <a:cubicBezTo>
                      <a:pt x="176" y="141"/>
                      <a:pt x="176" y="110"/>
                      <a:pt x="197" y="110"/>
                    </a:cubicBezTo>
                    <a:cubicBezTo>
                      <a:pt x="251" y="109"/>
                      <a:pt x="251" y="109"/>
                      <a:pt x="251" y="109"/>
                    </a:cubicBezTo>
                    <a:cubicBezTo>
                      <a:pt x="245" y="55"/>
                      <a:pt x="197" y="6"/>
                      <a:pt x="142" y="0"/>
                    </a:cubicBezTo>
                    <a:cubicBezTo>
                      <a:pt x="141" y="54"/>
                      <a:pt x="141" y="54"/>
                      <a:pt x="141" y="54"/>
                    </a:cubicBezTo>
                    <a:cubicBezTo>
                      <a:pt x="141" y="63"/>
                      <a:pt x="134" y="70"/>
                      <a:pt x="125" y="70"/>
                    </a:cubicBezTo>
                    <a:cubicBezTo>
                      <a:pt x="125" y="70"/>
                      <a:pt x="125" y="70"/>
                      <a:pt x="125" y="70"/>
                    </a:cubicBezTo>
                    <a:cubicBezTo>
                      <a:pt x="116" y="70"/>
                      <a:pt x="109" y="63"/>
                      <a:pt x="109" y="54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53" y="6"/>
                      <a:pt x="5" y="55"/>
                      <a:pt x="0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74" y="111"/>
                      <a:pt x="74" y="141"/>
                      <a:pt x="53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5" y="197"/>
                      <a:pt x="53" y="246"/>
                      <a:pt x="109" y="252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89"/>
                      <a:pt x="116" y="182"/>
                      <a:pt x="125" y="182"/>
                    </a:cubicBezTo>
                    <a:cubicBezTo>
                      <a:pt x="125" y="182"/>
                      <a:pt x="125" y="182"/>
                      <a:pt x="125" y="182"/>
                    </a:cubicBezTo>
                    <a:cubicBezTo>
                      <a:pt x="134" y="182"/>
                      <a:pt x="141" y="189"/>
                      <a:pt x="141" y="198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97" y="246"/>
                      <a:pt x="245" y="197"/>
                      <a:pt x="251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lose/>
                    <a:moveTo>
                      <a:pt x="125" y="142"/>
                    </a:moveTo>
                    <a:cubicBezTo>
                      <a:pt x="104" y="141"/>
                      <a:pt x="104" y="111"/>
                      <a:pt x="125" y="110"/>
                    </a:cubicBezTo>
                    <a:cubicBezTo>
                      <a:pt x="147" y="110"/>
                      <a:pt x="147" y="141"/>
                      <a:pt x="125" y="14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24"/>
              <p:cNvSpPr/>
              <p:nvPr/>
            </p:nvSpPr>
            <p:spPr>
              <a:xfrm>
                <a:off x="7392988" y="5519738"/>
                <a:ext cx="496888" cy="5016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75" y="0"/>
                    </a:moveTo>
                    <a:cubicBezTo>
                      <a:pt x="15" y="60"/>
                      <a:pt x="15" y="60"/>
                      <a:pt x="15" y="60"/>
                    </a:cubicBezTo>
                    <a:cubicBezTo>
                      <a:pt x="0" y="76"/>
                      <a:pt x="0" y="101"/>
                      <a:pt x="15" y="117"/>
                    </a:cubicBezTo>
                    <a:cubicBezTo>
                      <a:pt x="31" y="133"/>
                      <a:pt x="56" y="133"/>
                      <a:pt x="72" y="117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24"/>
              <p:cNvSpPr/>
              <p:nvPr/>
            </p:nvSpPr>
            <p:spPr>
              <a:xfrm>
                <a:off x="7604125" y="4000501"/>
                <a:ext cx="1982787" cy="15652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15" extrusionOk="0">
                    <a:moveTo>
                      <a:pt x="402" y="77"/>
                    </a:moveTo>
                    <a:cubicBezTo>
                      <a:pt x="329" y="1"/>
                      <a:pt x="197" y="0"/>
                      <a:pt x="124" y="77"/>
                    </a:cubicBezTo>
                    <a:cubicBezTo>
                      <a:pt x="0" y="200"/>
                      <a:pt x="89" y="415"/>
                      <a:pt x="263" y="414"/>
                    </a:cubicBezTo>
                    <a:cubicBezTo>
                      <a:pt x="437" y="415"/>
                      <a:pt x="526" y="200"/>
                      <a:pt x="402" y="77"/>
                    </a:cubicBezTo>
                    <a:close/>
                    <a:moveTo>
                      <a:pt x="376" y="329"/>
                    </a:moveTo>
                    <a:cubicBezTo>
                      <a:pt x="312" y="393"/>
                      <a:pt x="211" y="390"/>
                      <a:pt x="151" y="329"/>
                    </a:cubicBezTo>
                    <a:cubicBezTo>
                      <a:pt x="120" y="299"/>
                      <a:pt x="105" y="259"/>
                      <a:pt x="104" y="219"/>
                    </a:cubicBezTo>
                    <a:cubicBezTo>
                      <a:pt x="104" y="218"/>
                      <a:pt x="104" y="218"/>
                      <a:pt x="104" y="217"/>
                    </a:cubicBezTo>
                    <a:cubicBezTo>
                      <a:pt x="104" y="216"/>
                      <a:pt x="104" y="216"/>
                      <a:pt x="104" y="215"/>
                    </a:cubicBezTo>
                    <a:cubicBezTo>
                      <a:pt x="103" y="131"/>
                      <a:pt x="177" y="56"/>
                      <a:pt x="263" y="57"/>
                    </a:cubicBezTo>
                    <a:cubicBezTo>
                      <a:pt x="409" y="60"/>
                      <a:pt x="473" y="231"/>
                      <a:pt x="376" y="32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7761288" y="5311776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9" extrusionOk="0">
                    <a:moveTo>
                      <a:pt x="33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67" y="41"/>
                      <a:pt x="48" y="22"/>
                      <a:pt x="3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98" name="Google Shape;798;p24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 rot="5829584">
            <a:off x="-1656398" y="3238387"/>
            <a:ext cx="3541898" cy="346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3">
            <a:alphaModFix amt="60000"/>
          </a:blip>
          <a:srcRect b="1681"/>
          <a:stretch/>
        </p:blipFill>
        <p:spPr>
          <a:xfrm>
            <a:off x="0" y="0"/>
            <a:ext cx="27409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33;p3"/>
          <p:cNvGrpSpPr/>
          <p:nvPr/>
        </p:nvGrpSpPr>
        <p:grpSpPr>
          <a:xfrm>
            <a:off x="-1317551" y="-1764187"/>
            <a:ext cx="12139827" cy="8644226"/>
            <a:chOff x="-1317551" y="-1764187"/>
            <a:chExt cx="12139827" cy="8644226"/>
          </a:xfrm>
        </p:grpSpPr>
        <p:pic>
          <p:nvPicPr>
            <p:cNvPr id="34" name="Google Shape;34;p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120938">
              <a:off x="6818751" y="-1288200"/>
              <a:ext cx="3541899" cy="3464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4680349">
              <a:off x="-1025849" y="3055277"/>
              <a:ext cx="3541900" cy="3464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oogle Shape;36;p3"/>
          <p:cNvGrpSpPr/>
          <p:nvPr/>
        </p:nvGrpSpPr>
        <p:grpSpPr>
          <a:xfrm>
            <a:off x="-812831" y="-464094"/>
            <a:ext cx="10247205" cy="6233605"/>
            <a:chOff x="-812831" y="-464094"/>
            <a:chExt cx="10247205" cy="6233605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-812831" y="-464094"/>
              <a:ext cx="1963562" cy="2007199"/>
              <a:chOff x="-812831" y="-464094"/>
              <a:chExt cx="1963562" cy="2007199"/>
            </a:xfrm>
          </p:grpSpPr>
          <p:pic>
            <p:nvPicPr>
              <p:cNvPr id="38" name="Google Shape;38;p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 rot="5400000">
                <a:off x="-834650" y="-442275"/>
                <a:ext cx="2007199" cy="19635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" name="Google Shape;39;p3"/>
              <p:cNvGrpSpPr/>
              <p:nvPr/>
            </p:nvGrpSpPr>
            <p:grpSpPr>
              <a:xfrm>
                <a:off x="432509" y="425393"/>
                <a:ext cx="327048" cy="318787"/>
                <a:chOff x="7593013" y="858838"/>
                <a:chExt cx="2011362" cy="1960563"/>
              </a:xfrm>
            </p:grpSpPr>
            <p:sp>
              <p:nvSpPr>
                <p:cNvPr id="40" name="Google Shape;40;p3"/>
                <p:cNvSpPr/>
                <p:nvPr/>
              </p:nvSpPr>
              <p:spPr>
                <a:xfrm>
                  <a:off x="8369300" y="2684463"/>
                  <a:ext cx="715962" cy="13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6" extrusionOk="0">
                      <a:moveTo>
                        <a:pt x="1" y="14"/>
                      </a:moveTo>
                      <a:cubicBezTo>
                        <a:pt x="0" y="16"/>
                        <a:pt x="2" y="19"/>
                        <a:pt x="4" y="19"/>
                      </a:cubicBezTo>
                      <a:cubicBezTo>
                        <a:pt x="65" y="36"/>
                        <a:pt x="135" y="29"/>
                        <a:pt x="19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3"/>
                <p:cNvSpPr/>
                <p:nvPr/>
              </p:nvSpPr>
              <p:spPr>
                <a:xfrm>
                  <a:off x="7593013" y="1587500"/>
                  <a:ext cx="960438" cy="111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296" extrusionOk="0">
                      <a:moveTo>
                        <a:pt x="251" y="72"/>
                      </a:move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2" y="0"/>
                        <a:pt x="29" y="2"/>
                        <a:pt x="28" y="5"/>
                      </a:cubicBezTo>
                      <a:cubicBezTo>
                        <a:pt x="0" y="121"/>
                        <a:pt x="60" y="245"/>
                        <a:pt x="169" y="295"/>
                      </a:cubicBezTo>
                      <a:cubicBezTo>
                        <a:pt x="171" y="296"/>
                        <a:pt x="174" y="295"/>
                        <a:pt x="175" y="292"/>
                      </a:cubicBezTo>
                      <a:cubicBezTo>
                        <a:pt x="254" y="78"/>
                        <a:pt x="254" y="78"/>
                        <a:pt x="254" y="78"/>
                      </a:cubicBezTo>
                      <a:cubicBezTo>
                        <a:pt x="255" y="76"/>
                        <a:pt x="254" y="73"/>
                        <a:pt x="25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3"/>
                <p:cNvSpPr/>
                <p:nvPr/>
              </p:nvSpPr>
              <p:spPr>
                <a:xfrm>
                  <a:off x="8440738" y="2413000"/>
                  <a:ext cx="968375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8" extrusionOk="0">
                      <a:moveTo>
                        <a:pt x="0" y="38"/>
                      </a:moveTo>
                      <a:cubicBezTo>
                        <a:pt x="221" y="38"/>
                        <a:pt x="221" y="38"/>
                        <a:pt x="221" y="38"/>
                      </a:cubicBezTo>
                      <a:cubicBezTo>
                        <a:pt x="234" y="26"/>
                        <a:pt x="246" y="13"/>
                        <a:pt x="257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7747000" y="858838"/>
                  <a:ext cx="828675" cy="871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31" extrusionOk="0">
                      <a:moveTo>
                        <a:pt x="4" y="162"/>
                      </a:moveTo>
                      <a:cubicBezTo>
                        <a:pt x="214" y="230"/>
                        <a:pt x="214" y="230"/>
                        <a:pt x="214" y="230"/>
                      </a:cubicBezTo>
                      <a:cubicBezTo>
                        <a:pt x="217" y="231"/>
                        <a:pt x="220" y="229"/>
                        <a:pt x="220" y="226"/>
                      </a:cubicBezTo>
                      <a:cubicBezTo>
                        <a:pt x="220" y="5"/>
                        <a:pt x="220" y="5"/>
                        <a:pt x="220" y="5"/>
                      </a:cubicBezTo>
                      <a:cubicBezTo>
                        <a:pt x="220" y="2"/>
                        <a:pt x="217" y="0"/>
                        <a:pt x="215" y="0"/>
                      </a:cubicBezTo>
                      <a:cubicBezTo>
                        <a:pt x="155" y="6"/>
                        <a:pt x="99" y="31"/>
                        <a:pt x="56" y="75"/>
                      </a:cubicBezTo>
                      <a:cubicBezTo>
                        <a:pt x="32" y="98"/>
                        <a:pt x="14" y="125"/>
                        <a:pt x="1" y="155"/>
                      </a:cubicBezTo>
                      <a:cubicBezTo>
                        <a:pt x="0" y="158"/>
                        <a:pt x="1" y="161"/>
                        <a:pt x="4" y="16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8537575" y="2152651"/>
                  <a:ext cx="1011238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5" extrusionOk="0">
                      <a:moveTo>
                        <a:pt x="0" y="35"/>
                      </a:moveTo>
                      <a:cubicBezTo>
                        <a:pt x="253" y="35"/>
                        <a:pt x="253" y="35"/>
                        <a:pt x="253" y="35"/>
                      </a:cubicBezTo>
                      <a:cubicBezTo>
                        <a:pt x="259" y="24"/>
                        <a:pt x="264" y="12"/>
                        <a:pt x="268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8632825" y="1889125"/>
                  <a:ext cx="971550" cy="13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36" extrusionOk="0">
                      <a:moveTo>
                        <a:pt x="253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4" y="1"/>
                        <a:pt x="13" y="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53" y="36"/>
                        <a:pt x="253" y="36"/>
                        <a:pt x="253" y="36"/>
                      </a:cubicBezTo>
                      <a:cubicBezTo>
                        <a:pt x="255" y="26"/>
                        <a:pt x="257" y="16"/>
                        <a:pt x="257" y="5"/>
                      </a:cubicBezTo>
                      <a:cubicBezTo>
                        <a:pt x="258" y="2"/>
                        <a:pt x="255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8813800" y="1323976"/>
                  <a:ext cx="115888" cy="33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90" extrusionOk="0">
                      <a:moveTo>
                        <a:pt x="16" y="90"/>
                      </a:moveTo>
                      <a:cubicBezTo>
                        <a:pt x="24" y="90"/>
                        <a:pt x="31" y="84"/>
                        <a:pt x="31" y="75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4"/>
                        <a:pt x="7" y="90"/>
                        <a:pt x="16" y="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3"/>
                <p:cNvSpPr/>
                <p:nvPr/>
              </p:nvSpPr>
              <p:spPr>
                <a:xfrm>
                  <a:off x="9043988" y="1195388"/>
                  <a:ext cx="112712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24" extrusionOk="0">
                      <a:moveTo>
                        <a:pt x="15" y="124"/>
                      </a:moveTo>
                      <a:cubicBezTo>
                        <a:pt x="24" y="124"/>
                        <a:pt x="30" y="118"/>
                        <a:pt x="30" y="10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8"/>
                        <a:pt x="7" y="124"/>
                        <a:pt x="15" y="12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3"/>
                <p:cNvSpPr/>
                <p:nvPr/>
              </p:nvSpPr>
              <p:spPr>
                <a:xfrm>
                  <a:off x="9272588" y="1017588"/>
                  <a:ext cx="114300" cy="6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71" extrusionOk="0">
                      <a:moveTo>
                        <a:pt x="15" y="171"/>
                      </a:moveTo>
                      <a:cubicBezTo>
                        <a:pt x="23" y="171"/>
                        <a:pt x="30" y="165"/>
                        <a:pt x="30" y="156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1" y="0"/>
                        <a:pt x="0" y="20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65"/>
                        <a:pt x="7" y="171"/>
                        <a:pt x="15" y="17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" name="Google Shape;49;p3"/>
              <p:cNvGrpSpPr/>
              <p:nvPr/>
            </p:nvGrpSpPr>
            <p:grpSpPr>
              <a:xfrm>
                <a:off x="475773" y="1088819"/>
                <a:ext cx="268433" cy="269094"/>
                <a:chOff x="5157788" y="3706813"/>
                <a:chExt cx="1936749" cy="1941513"/>
              </a:xfrm>
            </p:grpSpPr>
            <p:sp>
              <p:nvSpPr>
                <p:cNvPr id="50" name="Google Shape;50;p3"/>
                <p:cNvSpPr/>
                <p:nvPr/>
              </p:nvSpPr>
              <p:spPr>
                <a:xfrm>
                  <a:off x="5580063" y="4848226"/>
                  <a:ext cx="373062" cy="37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0" y="2"/>
                      </a:moveTo>
                      <a:cubicBezTo>
                        <a:pt x="7" y="24"/>
                        <a:pt x="19" y="45"/>
                        <a:pt x="37" y="62"/>
                      </a:cubicBezTo>
                      <a:cubicBezTo>
                        <a:pt x="54" y="80"/>
                        <a:pt x="75" y="92"/>
                        <a:pt x="97" y="99"/>
                      </a:cubicBezTo>
                      <a:cubicBezTo>
                        <a:pt x="99" y="53"/>
                        <a:pt x="46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6296025" y="4852988"/>
                  <a:ext cx="369888" cy="36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98" extrusionOk="0">
                      <a:moveTo>
                        <a:pt x="31" y="32"/>
                      </a:moveTo>
                      <a:cubicBezTo>
                        <a:pt x="11" y="52"/>
                        <a:pt x="0" y="77"/>
                        <a:pt x="0" y="98"/>
                      </a:cubicBezTo>
                      <a:cubicBezTo>
                        <a:pt x="22" y="91"/>
                        <a:pt x="43" y="79"/>
                        <a:pt x="61" y="61"/>
                      </a:cubicBezTo>
                      <a:cubicBezTo>
                        <a:pt x="78" y="44"/>
                        <a:pt x="91" y="23"/>
                        <a:pt x="98" y="1"/>
                      </a:cubicBezTo>
                      <a:cubicBezTo>
                        <a:pt x="76" y="0"/>
                        <a:pt x="51" y="11"/>
                        <a:pt x="31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5580063" y="4135438"/>
                  <a:ext cx="365125" cy="369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" h="98" extrusionOk="0">
                      <a:moveTo>
                        <a:pt x="66" y="67"/>
                      </a:moveTo>
                      <a:cubicBezTo>
                        <a:pt x="86" y="47"/>
                        <a:pt x="97" y="22"/>
                        <a:pt x="97" y="0"/>
                      </a:cubicBezTo>
                      <a:cubicBezTo>
                        <a:pt x="52" y="14"/>
                        <a:pt x="13" y="53"/>
                        <a:pt x="0" y="98"/>
                      </a:cubicBezTo>
                      <a:cubicBezTo>
                        <a:pt x="21" y="98"/>
                        <a:pt x="46" y="87"/>
                        <a:pt x="66" y="6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6288088" y="4135438"/>
                  <a:ext cx="377825" cy="37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98"/>
                      </a:moveTo>
                      <a:cubicBezTo>
                        <a:pt x="86" y="53"/>
                        <a:pt x="47" y="14"/>
                        <a:pt x="2" y="0"/>
                      </a:cubicBezTo>
                      <a:cubicBezTo>
                        <a:pt x="0" y="46"/>
                        <a:pt x="54" y="100"/>
                        <a:pt x="100" y="9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6021388" y="4587875"/>
                  <a:ext cx="198438" cy="19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51" extrusionOk="0">
                      <a:moveTo>
                        <a:pt x="27" y="0"/>
                      </a:moveTo>
                      <a:cubicBezTo>
                        <a:pt x="21" y="0"/>
                        <a:pt x="14" y="3"/>
                        <a:pt x="10" y="7"/>
                      </a:cubicBezTo>
                      <a:cubicBezTo>
                        <a:pt x="0" y="17"/>
                        <a:pt x="0" y="32"/>
                        <a:pt x="10" y="41"/>
                      </a:cubicBezTo>
                      <a:cubicBezTo>
                        <a:pt x="19" y="51"/>
                        <a:pt x="34" y="51"/>
                        <a:pt x="44" y="41"/>
                      </a:cubicBezTo>
                      <a:cubicBezTo>
                        <a:pt x="53" y="32"/>
                        <a:pt x="53" y="17"/>
                        <a:pt x="44" y="7"/>
                      </a:cubicBezTo>
                      <a:cubicBezTo>
                        <a:pt x="39" y="3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5549900" y="4110038"/>
                  <a:ext cx="1141412" cy="114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303" extrusionOk="0">
                      <a:moveTo>
                        <a:pt x="295" y="135"/>
                      </a:moveTo>
                      <a:cubicBezTo>
                        <a:pt x="265" y="135"/>
                        <a:pt x="233" y="120"/>
                        <a:pt x="208" y="95"/>
                      </a:cubicBezTo>
                      <a:cubicBezTo>
                        <a:pt x="192" y="79"/>
                        <a:pt x="180" y="61"/>
                        <a:pt x="174" y="41"/>
                      </a:cubicBezTo>
                      <a:cubicBezTo>
                        <a:pt x="169" y="27"/>
                        <a:pt x="168" y="14"/>
                        <a:pt x="169" y="1"/>
                      </a:cubicBezTo>
                      <a:cubicBezTo>
                        <a:pt x="158" y="0"/>
                        <a:pt x="146" y="0"/>
                        <a:pt x="135" y="1"/>
                      </a:cubicBezTo>
                      <a:cubicBezTo>
                        <a:pt x="140" y="52"/>
                        <a:pt x="93" y="114"/>
                        <a:pt x="41" y="129"/>
                      </a:cubicBezTo>
                      <a:cubicBezTo>
                        <a:pt x="28" y="134"/>
                        <a:pt x="15" y="135"/>
                        <a:pt x="1" y="134"/>
                      </a:cubicBezTo>
                      <a:cubicBezTo>
                        <a:pt x="0" y="146"/>
                        <a:pt x="0" y="157"/>
                        <a:pt x="1" y="168"/>
                      </a:cubicBezTo>
                      <a:cubicBezTo>
                        <a:pt x="68" y="161"/>
                        <a:pt x="142" y="235"/>
                        <a:pt x="135" y="302"/>
                      </a:cubicBezTo>
                      <a:cubicBezTo>
                        <a:pt x="146" y="303"/>
                        <a:pt x="157" y="303"/>
                        <a:pt x="169" y="302"/>
                      </a:cubicBezTo>
                      <a:cubicBezTo>
                        <a:pt x="166" y="270"/>
                        <a:pt x="180" y="235"/>
                        <a:pt x="208" y="207"/>
                      </a:cubicBezTo>
                      <a:cubicBezTo>
                        <a:pt x="224" y="191"/>
                        <a:pt x="242" y="180"/>
                        <a:pt x="262" y="173"/>
                      </a:cubicBezTo>
                      <a:cubicBezTo>
                        <a:pt x="275" y="169"/>
                        <a:pt x="289" y="167"/>
                        <a:pt x="302" y="168"/>
                      </a:cubicBezTo>
                      <a:cubicBezTo>
                        <a:pt x="303" y="157"/>
                        <a:pt x="303" y="146"/>
                        <a:pt x="302" y="134"/>
                      </a:cubicBezTo>
                      <a:cubicBezTo>
                        <a:pt x="300" y="134"/>
                        <a:pt x="297" y="135"/>
                        <a:pt x="295" y="135"/>
                      </a:cubicBezTo>
                      <a:close/>
                      <a:moveTo>
                        <a:pt x="190" y="190"/>
                      </a:moveTo>
                      <a:cubicBezTo>
                        <a:pt x="190" y="190"/>
                        <a:pt x="190" y="190"/>
                        <a:pt x="190" y="190"/>
                      </a:cubicBezTo>
                      <a:cubicBezTo>
                        <a:pt x="169" y="211"/>
                        <a:pt x="135" y="211"/>
                        <a:pt x="114" y="190"/>
                      </a:cubicBezTo>
                      <a:cubicBezTo>
                        <a:pt x="92" y="169"/>
                        <a:pt x="92" y="134"/>
                        <a:pt x="114" y="113"/>
                      </a:cubicBezTo>
                      <a:cubicBezTo>
                        <a:pt x="135" y="92"/>
                        <a:pt x="169" y="92"/>
                        <a:pt x="190" y="113"/>
                      </a:cubicBezTo>
                      <a:cubicBezTo>
                        <a:pt x="211" y="134"/>
                        <a:pt x="211" y="169"/>
                        <a:pt x="190" y="1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5157788" y="3706813"/>
                  <a:ext cx="1936749" cy="194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515" extrusionOk="0">
                      <a:moveTo>
                        <a:pt x="507" y="209"/>
                      </a:moveTo>
                      <a:cubicBezTo>
                        <a:pt x="506" y="200"/>
                        <a:pt x="499" y="193"/>
                        <a:pt x="490" y="192"/>
                      </a:cubicBezTo>
                      <a:cubicBezTo>
                        <a:pt x="469" y="188"/>
                        <a:pt x="469" y="188"/>
                        <a:pt x="469" y="188"/>
                      </a:cubicBezTo>
                      <a:cubicBezTo>
                        <a:pt x="467" y="188"/>
                        <a:pt x="465" y="186"/>
                        <a:pt x="464" y="184"/>
                      </a:cubicBezTo>
                      <a:cubicBezTo>
                        <a:pt x="461" y="177"/>
                        <a:pt x="458" y="170"/>
                        <a:pt x="455" y="163"/>
                      </a:cubicBezTo>
                      <a:cubicBezTo>
                        <a:pt x="454" y="161"/>
                        <a:pt x="454" y="158"/>
                        <a:pt x="456" y="157"/>
                      </a:cubicBezTo>
                      <a:cubicBezTo>
                        <a:pt x="468" y="139"/>
                        <a:pt x="468" y="139"/>
                        <a:pt x="468" y="139"/>
                      </a:cubicBezTo>
                      <a:cubicBezTo>
                        <a:pt x="473" y="132"/>
                        <a:pt x="473" y="122"/>
                        <a:pt x="468" y="115"/>
                      </a:cubicBezTo>
                      <a:cubicBezTo>
                        <a:pt x="459" y="101"/>
                        <a:pt x="448" y="89"/>
                        <a:pt x="437" y="77"/>
                      </a:cubicBezTo>
                      <a:cubicBezTo>
                        <a:pt x="424" y="64"/>
                        <a:pt x="409" y="53"/>
                        <a:pt x="394" y="43"/>
                      </a:cubicBezTo>
                      <a:cubicBezTo>
                        <a:pt x="389" y="39"/>
                        <a:pt x="382" y="39"/>
                        <a:pt x="377" y="43"/>
                      </a:cubicBezTo>
                      <a:cubicBezTo>
                        <a:pt x="357" y="58"/>
                        <a:pt x="357" y="58"/>
                        <a:pt x="357" y="58"/>
                      </a:cubicBezTo>
                      <a:cubicBezTo>
                        <a:pt x="355" y="59"/>
                        <a:pt x="352" y="60"/>
                        <a:pt x="350" y="59"/>
                      </a:cubicBezTo>
                      <a:cubicBezTo>
                        <a:pt x="343" y="55"/>
                        <a:pt x="336" y="53"/>
                        <a:pt x="329" y="50"/>
                      </a:cubicBezTo>
                      <a:cubicBezTo>
                        <a:pt x="327" y="49"/>
                        <a:pt x="326" y="47"/>
                        <a:pt x="325" y="45"/>
                      </a:cubicBezTo>
                      <a:cubicBezTo>
                        <a:pt x="321" y="20"/>
                        <a:pt x="321" y="20"/>
                        <a:pt x="321" y="20"/>
                      </a:cubicBezTo>
                      <a:cubicBezTo>
                        <a:pt x="320" y="14"/>
                        <a:pt x="315" y="9"/>
                        <a:pt x="309" y="8"/>
                      </a:cubicBezTo>
                      <a:cubicBezTo>
                        <a:pt x="274" y="0"/>
                        <a:pt x="237" y="1"/>
                        <a:pt x="201" y="8"/>
                      </a:cubicBezTo>
                      <a:cubicBezTo>
                        <a:pt x="195" y="9"/>
                        <a:pt x="191" y="14"/>
                        <a:pt x="190" y="20"/>
                      </a:cubicBezTo>
                      <a:cubicBezTo>
                        <a:pt x="186" y="45"/>
                        <a:pt x="186" y="45"/>
                        <a:pt x="186" y="45"/>
                      </a:cubicBezTo>
                      <a:cubicBezTo>
                        <a:pt x="185" y="48"/>
                        <a:pt x="184" y="49"/>
                        <a:pt x="181" y="50"/>
                      </a:cubicBezTo>
                      <a:cubicBezTo>
                        <a:pt x="174" y="53"/>
                        <a:pt x="167" y="56"/>
                        <a:pt x="160" y="59"/>
                      </a:cubicBezTo>
                      <a:cubicBezTo>
                        <a:pt x="158" y="60"/>
                        <a:pt x="156" y="60"/>
                        <a:pt x="154" y="58"/>
                      </a:cubicBezTo>
                      <a:cubicBezTo>
                        <a:pt x="133" y="44"/>
                        <a:pt x="133" y="44"/>
                        <a:pt x="133" y="44"/>
                      </a:cubicBezTo>
                      <a:cubicBezTo>
                        <a:pt x="128" y="40"/>
                        <a:pt x="121" y="40"/>
                        <a:pt x="116" y="43"/>
                      </a:cubicBezTo>
                      <a:cubicBezTo>
                        <a:pt x="101" y="53"/>
                        <a:pt x="87" y="65"/>
                        <a:pt x="75" y="77"/>
                      </a:cubicBezTo>
                      <a:cubicBezTo>
                        <a:pt x="63" y="89"/>
                        <a:pt x="52" y="102"/>
                        <a:pt x="43" y="116"/>
                      </a:cubicBezTo>
                      <a:cubicBezTo>
                        <a:pt x="38" y="123"/>
                        <a:pt x="38" y="133"/>
                        <a:pt x="43" y="140"/>
                      </a:cubicBezTo>
                      <a:cubicBezTo>
                        <a:pt x="55" y="157"/>
                        <a:pt x="55" y="157"/>
                        <a:pt x="55" y="157"/>
                      </a:cubicBezTo>
                      <a:cubicBezTo>
                        <a:pt x="57" y="159"/>
                        <a:pt x="57" y="162"/>
                        <a:pt x="56" y="164"/>
                      </a:cubicBezTo>
                      <a:cubicBezTo>
                        <a:pt x="53" y="171"/>
                        <a:pt x="50" y="178"/>
                        <a:pt x="47" y="185"/>
                      </a:cubicBezTo>
                      <a:cubicBezTo>
                        <a:pt x="47" y="187"/>
                        <a:pt x="45" y="188"/>
                        <a:pt x="42" y="189"/>
                      </a:cubicBezTo>
                      <a:cubicBezTo>
                        <a:pt x="17" y="193"/>
                        <a:pt x="17" y="193"/>
                        <a:pt x="17" y="193"/>
                      </a:cubicBezTo>
                      <a:cubicBezTo>
                        <a:pt x="11" y="194"/>
                        <a:pt x="6" y="199"/>
                        <a:pt x="5" y="205"/>
                      </a:cubicBezTo>
                      <a:cubicBezTo>
                        <a:pt x="1" y="222"/>
                        <a:pt x="0" y="240"/>
                        <a:pt x="0" y="258"/>
                      </a:cubicBezTo>
                      <a:cubicBezTo>
                        <a:pt x="0" y="275"/>
                        <a:pt x="1" y="292"/>
                        <a:pt x="4" y="308"/>
                      </a:cubicBezTo>
                      <a:cubicBezTo>
                        <a:pt x="6" y="317"/>
                        <a:pt x="13" y="324"/>
                        <a:pt x="22" y="325"/>
                      </a:cubicBezTo>
                      <a:cubicBezTo>
                        <a:pt x="43" y="329"/>
                        <a:pt x="43" y="329"/>
                        <a:pt x="43" y="329"/>
                      </a:cubicBezTo>
                      <a:cubicBezTo>
                        <a:pt x="45" y="329"/>
                        <a:pt x="47" y="331"/>
                        <a:pt x="47" y="333"/>
                      </a:cubicBezTo>
                      <a:cubicBezTo>
                        <a:pt x="50" y="340"/>
                        <a:pt x="53" y="347"/>
                        <a:pt x="56" y="353"/>
                      </a:cubicBezTo>
                      <a:cubicBezTo>
                        <a:pt x="57" y="356"/>
                        <a:pt x="57" y="358"/>
                        <a:pt x="56" y="360"/>
                      </a:cubicBezTo>
                      <a:cubicBezTo>
                        <a:pt x="43" y="377"/>
                        <a:pt x="43" y="377"/>
                        <a:pt x="43" y="377"/>
                      </a:cubicBezTo>
                      <a:cubicBezTo>
                        <a:pt x="38" y="384"/>
                        <a:pt x="38" y="394"/>
                        <a:pt x="43" y="402"/>
                      </a:cubicBezTo>
                      <a:cubicBezTo>
                        <a:pt x="62" y="430"/>
                        <a:pt x="88" y="455"/>
                        <a:pt x="117" y="474"/>
                      </a:cubicBezTo>
                      <a:cubicBezTo>
                        <a:pt x="122" y="477"/>
                        <a:pt x="129" y="477"/>
                        <a:pt x="134" y="474"/>
                      </a:cubicBezTo>
                      <a:cubicBezTo>
                        <a:pt x="154" y="459"/>
                        <a:pt x="154" y="459"/>
                        <a:pt x="154" y="459"/>
                      </a:cubicBezTo>
                      <a:cubicBezTo>
                        <a:pt x="156" y="457"/>
                        <a:pt x="159" y="457"/>
                        <a:pt x="161" y="458"/>
                      </a:cubicBezTo>
                      <a:cubicBezTo>
                        <a:pt x="168" y="461"/>
                        <a:pt x="175" y="464"/>
                        <a:pt x="182" y="467"/>
                      </a:cubicBezTo>
                      <a:cubicBezTo>
                        <a:pt x="184" y="468"/>
                        <a:pt x="186" y="469"/>
                        <a:pt x="186" y="472"/>
                      </a:cubicBezTo>
                      <a:cubicBezTo>
                        <a:pt x="190" y="493"/>
                        <a:pt x="190" y="493"/>
                        <a:pt x="190" y="493"/>
                      </a:cubicBezTo>
                      <a:cubicBezTo>
                        <a:pt x="191" y="501"/>
                        <a:pt x="198" y="508"/>
                        <a:pt x="207" y="510"/>
                      </a:cubicBezTo>
                      <a:cubicBezTo>
                        <a:pt x="223" y="513"/>
                        <a:pt x="239" y="515"/>
                        <a:pt x="256" y="515"/>
                      </a:cubicBezTo>
                      <a:cubicBezTo>
                        <a:pt x="272" y="515"/>
                        <a:pt x="289" y="513"/>
                        <a:pt x="305" y="510"/>
                      </a:cubicBezTo>
                      <a:cubicBezTo>
                        <a:pt x="314" y="508"/>
                        <a:pt x="321" y="501"/>
                        <a:pt x="322" y="492"/>
                      </a:cubicBezTo>
                      <a:cubicBezTo>
                        <a:pt x="326" y="472"/>
                        <a:pt x="326" y="472"/>
                        <a:pt x="326" y="472"/>
                      </a:cubicBezTo>
                      <a:cubicBezTo>
                        <a:pt x="326" y="469"/>
                        <a:pt x="328" y="467"/>
                        <a:pt x="330" y="467"/>
                      </a:cubicBezTo>
                      <a:cubicBezTo>
                        <a:pt x="337" y="464"/>
                        <a:pt x="344" y="461"/>
                        <a:pt x="351" y="458"/>
                      </a:cubicBezTo>
                      <a:cubicBezTo>
                        <a:pt x="353" y="457"/>
                        <a:pt x="355" y="457"/>
                        <a:pt x="357" y="458"/>
                      </a:cubicBezTo>
                      <a:cubicBezTo>
                        <a:pt x="378" y="473"/>
                        <a:pt x="378" y="473"/>
                        <a:pt x="378" y="473"/>
                      </a:cubicBezTo>
                      <a:cubicBezTo>
                        <a:pt x="383" y="477"/>
                        <a:pt x="390" y="477"/>
                        <a:pt x="395" y="474"/>
                      </a:cubicBezTo>
                      <a:cubicBezTo>
                        <a:pt x="410" y="464"/>
                        <a:pt x="424" y="452"/>
                        <a:pt x="437" y="440"/>
                      </a:cubicBezTo>
                      <a:cubicBezTo>
                        <a:pt x="449" y="428"/>
                        <a:pt x="459" y="415"/>
                        <a:pt x="469" y="401"/>
                      </a:cubicBezTo>
                      <a:cubicBezTo>
                        <a:pt x="474" y="394"/>
                        <a:pt x="474" y="384"/>
                        <a:pt x="468" y="377"/>
                      </a:cubicBezTo>
                      <a:cubicBezTo>
                        <a:pt x="456" y="360"/>
                        <a:pt x="456" y="360"/>
                        <a:pt x="456" y="360"/>
                      </a:cubicBezTo>
                      <a:cubicBezTo>
                        <a:pt x="455" y="358"/>
                        <a:pt x="454" y="355"/>
                        <a:pt x="455" y="353"/>
                      </a:cubicBezTo>
                      <a:cubicBezTo>
                        <a:pt x="459" y="346"/>
                        <a:pt x="462" y="339"/>
                        <a:pt x="464" y="332"/>
                      </a:cubicBezTo>
                      <a:cubicBezTo>
                        <a:pt x="465" y="330"/>
                        <a:pt x="467" y="328"/>
                        <a:pt x="469" y="328"/>
                      </a:cubicBezTo>
                      <a:cubicBezTo>
                        <a:pt x="494" y="324"/>
                        <a:pt x="494" y="324"/>
                        <a:pt x="494" y="324"/>
                      </a:cubicBezTo>
                      <a:cubicBezTo>
                        <a:pt x="500" y="323"/>
                        <a:pt x="505" y="318"/>
                        <a:pt x="506" y="312"/>
                      </a:cubicBezTo>
                      <a:cubicBezTo>
                        <a:pt x="513" y="278"/>
                        <a:pt x="514" y="243"/>
                        <a:pt x="507" y="209"/>
                      </a:cubicBezTo>
                      <a:close/>
                      <a:moveTo>
                        <a:pt x="384" y="387"/>
                      </a:moveTo>
                      <a:cubicBezTo>
                        <a:pt x="339" y="431"/>
                        <a:pt x="279" y="448"/>
                        <a:pt x="220" y="436"/>
                      </a:cubicBezTo>
                      <a:cubicBezTo>
                        <a:pt x="219" y="436"/>
                        <a:pt x="218" y="436"/>
                        <a:pt x="217" y="436"/>
                      </a:cubicBezTo>
                      <a:cubicBezTo>
                        <a:pt x="217" y="436"/>
                        <a:pt x="217" y="436"/>
                        <a:pt x="217" y="436"/>
                      </a:cubicBezTo>
                      <a:cubicBezTo>
                        <a:pt x="151" y="423"/>
                        <a:pt x="91" y="363"/>
                        <a:pt x="79" y="297"/>
                      </a:cubicBezTo>
                      <a:cubicBezTo>
                        <a:pt x="79" y="297"/>
                        <a:pt x="79" y="297"/>
                        <a:pt x="79" y="297"/>
                      </a:cubicBezTo>
                      <a:cubicBezTo>
                        <a:pt x="78" y="296"/>
                        <a:pt x="78" y="295"/>
                        <a:pt x="78" y="294"/>
                      </a:cubicBezTo>
                      <a:cubicBezTo>
                        <a:pt x="73" y="271"/>
                        <a:pt x="73" y="246"/>
                        <a:pt x="78" y="222"/>
                      </a:cubicBezTo>
                      <a:cubicBezTo>
                        <a:pt x="78" y="221"/>
                        <a:pt x="78" y="220"/>
                        <a:pt x="79" y="219"/>
                      </a:cubicBezTo>
                      <a:cubicBezTo>
                        <a:pt x="79" y="219"/>
                        <a:pt x="79" y="219"/>
                        <a:pt x="79" y="219"/>
                      </a:cubicBezTo>
                      <a:cubicBezTo>
                        <a:pt x="108" y="81"/>
                        <a:pt x="283" y="29"/>
                        <a:pt x="384" y="130"/>
                      </a:cubicBezTo>
                      <a:cubicBezTo>
                        <a:pt x="409" y="155"/>
                        <a:pt x="425" y="186"/>
                        <a:pt x="433" y="219"/>
                      </a:cubicBezTo>
                      <a:cubicBezTo>
                        <a:pt x="433" y="219"/>
                        <a:pt x="433" y="219"/>
                        <a:pt x="433" y="219"/>
                      </a:cubicBezTo>
                      <a:cubicBezTo>
                        <a:pt x="433" y="221"/>
                        <a:pt x="433" y="222"/>
                        <a:pt x="433" y="223"/>
                      </a:cubicBezTo>
                      <a:cubicBezTo>
                        <a:pt x="445" y="280"/>
                        <a:pt x="428" y="342"/>
                        <a:pt x="384" y="3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" name="Google Shape;57;p3"/>
              <p:cNvGrpSpPr/>
              <p:nvPr/>
            </p:nvGrpSpPr>
            <p:grpSpPr>
              <a:xfrm>
                <a:off x="-163800" y="693721"/>
                <a:ext cx="399570" cy="413075"/>
                <a:chOff x="2470150" y="803276"/>
                <a:chExt cx="1925637" cy="1990725"/>
              </a:xfrm>
            </p:grpSpPr>
            <p:sp>
              <p:nvSpPr>
                <p:cNvPr id="58" name="Google Shape;58;p3"/>
                <p:cNvSpPr/>
                <p:nvPr/>
              </p:nvSpPr>
              <p:spPr>
                <a:xfrm>
                  <a:off x="2470150" y="803275"/>
                  <a:ext cx="1925637" cy="125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34" extrusionOk="0">
                      <a:moveTo>
                        <a:pt x="470" y="187"/>
                      </a:moveTo>
                      <a:cubicBezTo>
                        <a:pt x="462" y="183"/>
                        <a:pt x="459" y="175"/>
                        <a:pt x="462" y="167"/>
                      </a:cubicBezTo>
                      <a:cubicBezTo>
                        <a:pt x="481" y="118"/>
                        <a:pt x="444" y="63"/>
                        <a:pt x="391" y="63"/>
                      </a:cubicBezTo>
                      <a:cubicBezTo>
                        <a:pt x="381" y="62"/>
                        <a:pt x="371" y="64"/>
                        <a:pt x="361" y="68"/>
                      </a:cubicBezTo>
                      <a:cubicBezTo>
                        <a:pt x="353" y="71"/>
                        <a:pt x="344" y="68"/>
                        <a:pt x="341" y="60"/>
                      </a:cubicBezTo>
                      <a:cubicBezTo>
                        <a:pt x="314" y="1"/>
                        <a:pt x="229" y="0"/>
                        <a:pt x="201" y="59"/>
                      </a:cubicBezTo>
                      <a:cubicBezTo>
                        <a:pt x="198" y="67"/>
                        <a:pt x="189" y="70"/>
                        <a:pt x="181" y="67"/>
                      </a:cubicBezTo>
                      <a:cubicBezTo>
                        <a:pt x="173" y="64"/>
                        <a:pt x="163" y="63"/>
                        <a:pt x="154" y="63"/>
                      </a:cubicBezTo>
                      <a:cubicBezTo>
                        <a:pt x="112" y="63"/>
                        <a:pt x="78" y="98"/>
                        <a:pt x="78" y="140"/>
                      </a:cubicBezTo>
                      <a:cubicBezTo>
                        <a:pt x="78" y="149"/>
                        <a:pt x="80" y="158"/>
                        <a:pt x="83" y="167"/>
                      </a:cubicBezTo>
                      <a:cubicBezTo>
                        <a:pt x="86" y="175"/>
                        <a:pt x="82" y="184"/>
                        <a:pt x="75" y="187"/>
                      </a:cubicBezTo>
                      <a:cubicBezTo>
                        <a:pt x="0" y="225"/>
                        <a:pt x="26" y="332"/>
                        <a:pt x="109" y="334"/>
                      </a:cubicBezTo>
                      <a:cubicBezTo>
                        <a:pt x="177" y="334"/>
                        <a:pt x="177" y="334"/>
                        <a:pt x="177" y="334"/>
                      </a:cubicBezTo>
                      <a:cubicBezTo>
                        <a:pt x="271" y="330"/>
                        <a:pt x="271" y="196"/>
                        <a:pt x="177" y="192"/>
                      </a:cubicBezTo>
                      <a:cubicBezTo>
                        <a:pt x="168" y="192"/>
                        <a:pt x="161" y="185"/>
                        <a:pt x="161" y="176"/>
                      </a:cubicBezTo>
                      <a:cubicBezTo>
                        <a:pt x="161" y="167"/>
                        <a:pt x="168" y="160"/>
                        <a:pt x="177" y="160"/>
                      </a:cubicBezTo>
                      <a:cubicBezTo>
                        <a:pt x="228" y="160"/>
                        <a:pt x="271" y="198"/>
                        <a:pt x="278" y="247"/>
                      </a:cubicBezTo>
                      <a:cubicBezTo>
                        <a:pt x="353" y="247"/>
                        <a:pt x="353" y="247"/>
                        <a:pt x="353" y="247"/>
                      </a:cubicBezTo>
                      <a:cubicBezTo>
                        <a:pt x="367" y="247"/>
                        <a:pt x="379" y="235"/>
                        <a:pt x="379" y="221"/>
                      </a:cubicBezTo>
                      <a:cubicBezTo>
                        <a:pt x="379" y="207"/>
                        <a:pt x="367" y="195"/>
                        <a:pt x="353" y="195"/>
                      </a:cubicBezTo>
                      <a:cubicBezTo>
                        <a:pt x="332" y="194"/>
                        <a:pt x="332" y="164"/>
                        <a:pt x="353" y="163"/>
                      </a:cubicBezTo>
                      <a:cubicBezTo>
                        <a:pt x="430" y="166"/>
                        <a:pt x="430" y="276"/>
                        <a:pt x="353" y="279"/>
                      </a:cubicBezTo>
                      <a:cubicBezTo>
                        <a:pt x="278" y="279"/>
                        <a:pt x="278" y="279"/>
                        <a:pt x="278" y="279"/>
                      </a:cubicBezTo>
                      <a:cubicBezTo>
                        <a:pt x="275" y="300"/>
                        <a:pt x="265" y="319"/>
                        <a:pt x="251" y="334"/>
                      </a:cubicBezTo>
                      <a:cubicBezTo>
                        <a:pt x="257" y="334"/>
                        <a:pt x="257" y="334"/>
                        <a:pt x="257" y="334"/>
                      </a:cubicBezTo>
                      <a:cubicBezTo>
                        <a:pt x="258" y="334"/>
                        <a:pt x="258" y="334"/>
                        <a:pt x="259" y="334"/>
                      </a:cubicBezTo>
                      <a:cubicBezTo>
                        <a:pt x="432" y="334"/>
                        <a:pt x="432" y="334"/>
                        <a:pt x="432" y="334"/>
                      </a:cubicBezTo>
                      <a:cubicBezTo>
                        <a:pt x="453" y="334"/>
                        <a:pt x="473" y="326"/>
                        <a:pt x="488" y="311"/>
                      </a:cubicBezTo>
                      <a:cubicBezTo>
                        <a:pt x="503" y="296"/>
                        <a:pt x="511" y="276"/>
                        <a:pt x="511" y="255"/>
                      </a:cubicBezTo>
                      <a:cubicBezTo>
                        <a:pt x="511" y="226"/>
                        <a:pt x="495" y="200"/>
                        <a:pt x="470" y="1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3816350" y="2541588"/>
                  <a:ext cx="241300" cy="25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67" extrusionOk="0">
                      <a:moveTo>
                        <a:pt x="6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2"/>
                        <a:pt x="14" y="67"/>
                        <a:pt x="32" y="67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61" y="67"/>
                        <a:pt x="64" y="63"/>
                        <a:pt x="64" y="59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0"/>
                        <a:pt x="64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3509963" y="2155826"/>
                  <a:ext cx="735013" cy="265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70" extrusionOk="0">
                      <a:moveTo>
                        <a:pt x="195" y="19"/>
                      </a:move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183" y="5"/>
                        <a:pt x="170" y="7"/>
                        <a:pt x="156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7" y="43"/>
                        <a:pt x="39" y="70"/>
                        <a:pt x="77" y="70"/>
                      </a:cubicBezTo>
                      <a:cubicBezTo>
                        <a:pt x="144" y="70"/>
                        <a:pt x="144" y="70"/>
                        <a:pt x="144" y="70"/>
                      </a:cubicBezTo>
                      <a:cubicBezTo>
                        <a:pt x="172" y="70"/>
                        <a:pt x="195" y="47"/>
                        <a:pt x="195" y="1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" name="Google Shape;61;p3"/>
            <p:cNvGrpSpPr/>
            <p:nvPr/>
          </p:nvGrpSpPr>
          <p:grpSpPr>
            <a:xfrm>
              <a:off x="7427175" y="3805950"/>
              <a:ext cx="2007199" cy="1963562"/>
              <a:chOff x="7427175" y="3805950"/>
              <a:chExt cx="2007199" cy="1963562"/>
            </a:xfrm>
          </p:grpSpPr>
          <p:pic>
            <p:nvPicPr>
              <p:cNvPr id="62" name="Google Shape;62;p3"/>
              <p:cNvPicPr preferRelativeResize="0"/>
              <p:nvPr/>
            </p:nvPicPr>
            <p:blipFill>
              <a:blip r:embed="rId5">
                <a:alphaModFix amt="50000"/>
              </a:blip>
              <a:stretch>
                <a:fillRect/>
              </a:stretch>
            </p:blipFill>
            <p:spPr>
              <a:xfrm>
                <a:off x="7427175" y="3805950"/>
                <a:ext cx="2007199" cy="19635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3" name="Google Shape;63;p3"/>
              <p:cNvGrpSpPr/>
              <p:nvPr/>
            </p:nvGrpSpPr>
            <p:grpSpPr>
              <a:xfrm>
                <a:off x="7684576" y="4187077"/>
                <a:ext cx="344666" cy="317481"/>
                <a:chOff x="7392988" y="4000501"/>
                <a:chExt cx="2193925" cy="2020888"/>
              </a:xfrm>
            </p:grpSpPr>
            <p:sp>
              <p:nvSpPr>
                <p:cNvPr id="64" name="Google Shape;64;p3"/>
                <p:cNvSpPr/>
                <p:nvPr/>
              </p:nvSpPr>
              <p:spPr>
                <a:xfrm>
                  <a:off x="8123238" y="4343400"/>
                  <a:ext cx="946150" cy="950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52" extrusionOk="0">
                      <a:moveTo>
                        <a:pt x="197" y="142"/>
                      </a:moveTo>
                      <a:cubicBezTo>
                        <a:pt x="176" y="141"/>
                        <a:pt x="176" y="110"/>
                        <a:pt x="197" y="110"/>
                      </a:cubicBezTo>
                      <a:cubicBezTo>
                        <a:pt x="251" y="109"/>
                        <a:pt x="251" y="109"/>
                        <a:pt x="251" y="109"/>
                      </a:cubicBezTo>
                      <a:cubicBezTo>
                        <a:pt x="245" y="55"/>
                        <a:pt x="197" y="6"/>
                        <a:pt x="142" y="0"/>
                      </a:cubicBezTo>
                      <a:cubicBezTo>
                        <a:pt x="141" y="54"/>
                        <a:pt x="141" y="54"/>
                        <a:pt x="141" y="54"/>
                      </a:cubicBezTo>
                      <a:cubicBezTo>
                        <a:pt x="141" y="63"/>
                        <a:pt x="134" y="70"/>
                        <a:pt x="125" y="70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16" y="70"/>
                        <a:pt x="109" y="63"/>
                        <a:pt x="109" y="54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53" y="6"/>
                        <a:pt x="5" y="55"/>
                        <a:pt x="0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74" y="111"/>
                        <a:pt x="74" y="141"/>
                        <a:pt x="53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5" y="197"/>
                        <a:pt x="53" y="246"/>
                        <a:pt x="109" y="252"/>
                      </a:cubicBezTo>
                      <a:cubicBezTo>
                        <a:pt x="109" y="198"/>
                        <a:pt x="109" y="198"/>
                        <a:pt x="109" y="198"/>
                      </a:cubicBezTo>
                      <a:cubicBezTo>
                        <a:pt x="109" y="189"/>
                        <a:pt x="116" y="182"/>
                        <a:pt x="125" y="182"/>
                      </a:cubicBezTo>
                      <a:cubicBezTo>
                        <a:pt x="125" y="182"/>
                        <a:pt x="125" y="182"/>
                        <a:pt x="125" y="182"/>
                      </a:cubicBezTo>
                      <a:cubicBezTo>
                        <a:pt x="134" y="182"/>
                        <a:pt x="141" y="189"/>
                        <a:pt x="141" y="198"/>
                      </a:cubicBezTo>
                      <a:cubicBezTo>
                        <a:pt x="141" y="252"/>
                        <a:pt x="141" y="252"/>
                        <a:pt x="141" y="252"/>
                      </a:cubicBezTo>
                      <a:cubicBezTo>
                        <a:pt x="197" y="246"/>
                        <a:pt x="245" y="197"/>
                        <a:pt x="251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lose/>
                      <a:moveTo>
                        <a:pt x="125" y="142"/>
                      </a:moveTo>
                      <a:cubicBezTo>
                        <a:pt x="104" y="141"/>
                        <a:pt x="104" y="111"/>
                        <a:pt x="125" y="110"/>
                      </a:cubicBezTo>
                      <a:cubicBezTo>
                        <a:pt x="147" y="110"/>
                        <a:pt x="147" y="141"/>
                        <a:pt x="125" y="14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7392988" y="5519738"/>
                  <a:ext cx="496888" cy="50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133" extrusionOk="0">
                      <a:moveTo>
                        <a:pt x="75" y="0"/>
                      </a:move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0" y="76"/>
                        <a:pt x="0" y="101"/>
                        <a:pt x="15" y="117"/>
                      </a:cubicBezTo>
                      <a:cubicBezTo>
                        <a:pt x="31" y="133"/>
                        <a:pt x="56" y="133"/>
                        <a:pt x="72" y="11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7604125" y="4000501"/>
                  <a:ext cx="1982787" cy="15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15" extrusionOk="0">
                      <a:moveTo>
                        <a:pt x="402" y="77"/>
                      </a:moveTo>
                      <a:cubicBezTo>
                        <a:pt x="329" y="1"/>
                        <a:pt x="197" y="0"/>
                        <a:pt x="124" y="77"/>
                      </a:cubicBezTo>
                      <a:cubicBezTo>
                        <a:pt x="0" y="200"/>
                        <a:pt x="89" y="415"/>
                        <a:pt x="263" y="414"/>
                      </a:cubicBezTo>
                      <a:cubicBezTo>
                        <a:pt x="437" y="415"/>
                        <a:pt x="526" y="200"/>
                        <a:pt x="402" y="77"/>
                      </a:cubicBezTo>
                      <a:close/>
                      <a:moveTo>
                        <a:pt x="376" y="329"/>
                      </a:moveTo>
                      <a:cubicBezTo>
                        <a:pt x="312" y="393"/>
                        <a:pt x="211" y="390"/>
                        <a:pt x="151" y="329"/>
                      </a:cubicBezTo>
                      <a:cubicBezTo>
                        <a:pt x="120" y="299"/>
                        <a:pt x="105" y="259"/>
                        <a:pt x="104" y="219"/>
                      </a:cubicBezTo>
                      <a:cubicBezTo>
                        <a:pt x="104" y="218"/>
                        <a:pt x="104" y="218"/>
                        <a:pt x="104" y="217"/>
                      </a:cubicBezTo>
                      <a:cubicBezTo>
                        <a:pt x="104" y="216"/>
                        <a:pt x="104" y="216"/>
                        <a:pt x="104" y="215"/>
                      </a:cubicBezTo>
                      <a:cubicBezTo>
                        <a:pt x="103" y="131"/>
                        <a:pt x="177" y="56"/>
                        <a:pt x="263" y="57"/>
                      </a:cubicBezTo>
                      <a:cubicBezTo>
                        <a:pt x="409" y="60"/>
                        <a:pt x="473" y="231"/>
                        <a:pt x="376" y="32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3"/>
                <p:cNvSpPr/>
                <p:nvPr/>
              </p:nvSpPr>
              <p:spPr>
                <a:xfrm>
                  <a:off x="7761288" y="5311776"/>
                  <a:ext cx="336550" cy="33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89" extrusionOk="0">
                      <a:moveTo>
                        <a:pt x="33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57" y="89"/>
                        <a:pt x="57" y="89"/>
                        <a:pt x="57" y="89"/>
                      </a:cubicBezTo>
                      <a:cubicBezTo>
                        <a:pt x="89" y="57"/>
                        <a:pt x="89" y="57"/>
                        <a:pt x="89" y="57"/>
                      </a:cubicBezTo>
                      <a:cubicBezTo>
                        <a:pt x="67" y="41"/>
                        <a:pt x="48" y="22"/>
                        <a:pt x="3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" name="Google Shape;68;p3"/>
              <p:cNvGrpSpPr/>
              <p:nvPr/>
            </p:nvGrpSpPr>
            <p:grpSpPr>
              <a:xfrm>
                <a:off x="8322158" y="4188298"/>
                <a:ext cx="314775" cy="315031"/>
                <a:chOff x="2587625" y="3803651"/>
                <a:chExt cx="1947862" cy="1949451"/>
              </a:xfrm>
            </p:grpSpPr>
            <p:sp>
              <p:nvSpPr>
                <p:cNvPr id="69" name="Google Shape;69;p3"/>
                <p:cNvSpPr/>
                <p:nvPr/>
              </p:nvSpPr>
              <p:spPr>
                <a:xfrm>
                  <a:off x="2832100" y="3989388"/>
                  <a:ext cx="1152525" cy="115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307" extrusionOk="0">
                      <a:moveTo>
                        <a:pt x="23" y="169"/>
                      </a:move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7" y="242"/>
                        <a:pt x="65" y="299"/>
                        <a:pt x="137" y="307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8" y="263"/>
                        <a:pt x="168" y="263"/>
                        <a:pt x="168" y="284"/>
                      </a:cubicBezTo>
                      <a:cubicBezTo>
                        <a:pt x="168" y="307"/>
                        <a:pt x="168" y="307"/>
                        <a:pt x="168" y="307"/>
                      </a:cubicBezTo>
                      <a:cubicBezTo>
                        <a:pt x="241" y="299"/>
                        <a:pt x="299" y="242"/>
                        <a:pt x="306" y="169"/>
                      </a:cubicBezTo>
                      <a:cubicBezTo>
                        <a:pt x="283" y="169"/>
                        <a:pt x="283" y="169"/>
                        <a:pt x="283" y="169"/>
                      </a:cubicBezTo>
                      <a:cubicBezTo>
                        <a:pt x="262" y="168"/>
                        <a:pt x="262" y="139"/>
                        <a:pt x="283" y="138"/>
                      </a:cubicBezTo>
                      <a:cubicBezTo>
                        <a:pt x="306" y="138"/>
                        <a:pt x="306" y="138"/>
                        <a:pt x="306" y="138"/>
                      </a:cubicBezTo>
                      <a:cubicBezTo>
                        <a:pt x="299" y="65"/>
                        <a:pt x="241" y="8"/>
                        <a:pt x="168" y="0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cubicBezTo>
                        <a:pt x="167" y="44"/>
                        <a:pt x="138" y="44"/>
                        <a:pt x="137" y="24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5" y="8"/>
                        <a:pt x="7" y="65"/>
                        <a:pt x="0" y="138"/>
                      </a:cubicBezTo>
                      <a:cubicBezTo>
                        <a:pt x="23" y="138"/>
                        <a:pt x="23" y="138"/>
                        <a:pt x="23" y="138"/>
                      </a:cubicBezTo>
                      <a:cubicBezTo>
                        <a:pt x="43" y="139"/>
                        <a:pt x="43" y="168"/>
                        <a:pt x="23" y="169"/>
                      </a:cubicBezTo>
                      <a:close/>
                      <a:moveTo>
                        <a:pt x="103" y="138"/>
                      </a:moveTo>
                      <a:cubicBezTo>
                        <a:pt x="109" y="138"/>
                        <a:pt x="109" y="138"/>
                        <a:pt x="109" y="138"/>
                      </a:cubicBezTo>
                      <a:cubicBezTo>
                        <a:pt x="116" y="107"/>
                        <a:pt x="144" y="84"/>
                        <a:pt x="177" y="84"/>
                      </a:cubicBezTo>
                      <a:cubicBezTo>
                        <a:pt x="186" y="84"/>
                        <a:pt x="193" y="91"/>
                        <a:pt x="193" y="99"/>
                      </a:cubicBezTo>
                      <a:cubicBezTo>
                        <a:pt x="193" y="108"/>
                        <a:pt x="186" y="115"/>
                        <a:pt x="177" y="115"/>
                      </a:cubicBezTo>
                      <a:cubicBezTo>
                        <a:pt x="161" y="115"/>
                        <a:pt x="147" y="124"/>
                        <a:pt x="141" y="138"/>
                      </a:cubicBezTo>
                      <a:cubicBezTo>
                        <a:pt x="177" y="138"/>
                        <a:pt x="177" y="138"/>
                        <a:pt x="177" y="138"/>
                      </a:cubicBezTo>
                      <a:cubicBezTo>
                        <a:pt x="198" y="139"/>
                        <a:pt x="198" y="169"/>
                        <a:pt x="177" y="170"/>
                      </a:cubicBezTo>
                      <a:cubicBezTo>
                        <a:pt x="141" y="170"/>
                        <a:pt x="141" y="170"/>
                        <a:pt x="141" y="170"/>
                      </a:cubicBezTo>
                      <a:cubicBezTo>
                        <a:pt x="147" y="183"/>
                        <a:pt x="161" y="193"/>
                        <a:pt x="177" y="193"/>
                      </a:cubicBezTo>
                      <a:cubicBezTo>
                        <a:pt x="186" y="193"/>
                        <a:pt x="193" y="200"/>
                        <a:pt x="193" y="209"/>
                      </a:cubicBezTo>
                      <a:cubicBezTo>
                        <a:pt x="193" y="217"/>
                        <a:pt x="186" y="224"/>
                        <a:pt x="177" y="224"/>
                      </a:cubicBezTo>
                      <a:cubicBezTo>
                        <a:pt x="144" y="224"/>
                        <a:pt x="116" y="201"/>
                        <a:pt x="109" y="170"/>
                      </a:cubicBezTo>
                      <a:cubicBezTo>
                        <a:pt x="103" y="170"/>
                        <a:pt x="103" y="170"/>
                        <a:pt x="103" y="170"/>
                      </a:cubicBezTo>
                      <a:cubicBezTo>
                        <a:pt x="82" y="169"/>
                        <a:pt x="82" y="139"/>
                        <a:pt x="103" y="1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87625" y="3803650"/>
                  <a:ext cx="1947862" cy="1949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517" extrusionOk="0">
                      <a:moveTo>
                        <a:pt x="497" y="487"/>
                      </a:moveTo>
                      <a:cubicBezTo>
                        <a:pt x="30" y="487"/>
                        <a:pt x="30" y="487"/>
                        <a:pt x="30" y="487"/>
                      </a:cubicBezTo>
                      <a:cubicBezTo>
                        <a:pt x="30" y="453"/>
                        <a:pt x="30" y="453"/>
                        <a:pt x="30" y="453"/>
                      </a:cubicBezTo>
                      <a:cubicBezTo>
                        <a:pt x="208" y="453"/>
                        <a:pt x="208" y="453"/>
                        <a:pt x="208" y="453"/>
                      </a:cubicBezTo>
                      <a:cubicBezTo>
                        <a:pt x="350" y="453"/>
                        <a:pt x="468" y="342"/>
                        <a:pt x="475" y="200"/>
                      </a:cubicBezTo>
                      <a:cubicBezTo>
                        <a:pt x="479" y="129"/>
                        <a:pt x="479" y="129"/>
                        <a:pt x="479" y="129"/>
                      </a:cubicBezTo>
                      <a:cubicBezTo>
                        <a:pt x="485" y="136"/>
                        <a:pt x="485" y="136"/>
                        <a:pt x="485" y="136"/>
                      </a:cubicBezTo>
                      <a:cubicBezTo>
                        <a:pt x="488" y="140"/>
                        <a:pt x="492" y="141"/>
                        <a:pt x="497" y="141"/>
                      </a:cubicBezTo>
                      <a:cubicBezTo>
                        <a:pt x="500" y="141"/>
                        <a:pt x="504" y="140"/>
                        <a:pt x="506" y="137"/>
                      </a:cubicBezTo>
                      <a:cubicBezTo>
                        <a:pt x="513" y="132"/>
                        <a:pt x="513" y="122"/>
                        <a:pt x="508" y="116"/>
                      </a:cubicBezTo>
                      <a:cubicBezTo>
                        <a:pt x="477" y="82"/>
                        <a:pt x="477" y="82"/>
                        <a:pt x="477" y="82"/>
                      </a:cubicBezTo>
                      <a:cubicBezTo>
                        <a:pt x="472" y="77"/>
                        <a:pt x="462" y="75"/>
                        <a:pt x="456" y="81"/>
                      </a:cubicBezTo>
                      <a:cubicBezTo>
                        <a:pt x="424" y="110"/>
                        <a:pt x="424" y="110"/>
                        <a:pt x="424" y="110"/>
                      </a:cubicBezTo>
                      <a:cubicBezTo>
                        <a:pt x="410" y="124"/>
                        <a:pt x="429" y="145"/>
                        <a:pt x="444" y="132"/>
                      </a:cubicBezTo>
                      <a:cubicBezTo>
                        <a:pt x="449" y="128"/>
                        <a:pt x="449" y="128"/>
                        <a:pt x="449" y="128"/>
                      </a:cubicBezTo>
                      <a:cubicBezTo>
                        <a:pt x="445" y="198"/>
                        <a:pt x="445" y="198"/>
                        <a:pt x="445" y="198"/>
                      </a:cubicBezTo>
                      <a:cubicBezTo>
                        <a:pt x="439" y="324"/>
                        <a:pt x="334" y="423"/>
                        <a:pt x="208" y="423"/>
                      </a:cubicBezTo>
                      <a:cubicBezTo>
                        <a:pt x="30" y="423"/>
                        <a:pt x="30" y="423"/>
                        <a:pt x="30" y="423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0" y="0"/>
                        <a:pt x="0" y="20"/>
                      </a:cubicBezTo>
                      <a:cubicBezTo>
                        <a:pt x="0" y="502"/>
                        <a:pt x="0" y="502"/>
                        <a:pt x="0" y="502"/>
                      </a:cubicBezTo>
                      <a:cubicBezTo>
                        <a:pt x="0" y="510"/>
                        <a:pt x="6" y="517"/>
                        <a:pt x="15" y="517"/>
                      </a:cubicBezTo>
                      <a:cubicBezTo>
                        <a:pt x="497" y="517"/>
                        <a:pt x="497" y="517"/>
                        <a:pt x="497" y="517"/>
                      </a:cubicBezTo>
                      <a:cubicBezTo>
                        <a:pt x="517" y="516"/>
                        <a:pt x="517" y="487"/>
                        <a:pt x="497" y="4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71;p3"/>
              <p:cNvGrpSpPr/>
              <p:nvPr/>
            </p:nvGrpSpPr>
            <p:grpSpPr>
              <a:xfrm>
                <a:off x="7958137" y="4710338"/>
                <a:ext cx="405749" cy="405417"/>
                <a:chOff x="5448300" y="858838"/>
                <a:chExt cx="1936750" cy="1935163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>
                  <a:off x="5937250" y="858838"/>
                  <a:ext cx="962025" cy="97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259" extrusionOk="0">
                      <a:moveTo>
                        <a:pt x="227" y="210"/>
                      </a:moveTo>
                      <a:cubicBezTo>
                        <a:pt x="230" y="210"/>
                        <a:pt x="232" y="208"/>
                        <a:pt x="233" y="206"/>
                      </a:cubicBezTo>
                      <a:cubicBezTo>
                        <a:pt x="253" y="167"/>
                        <a:pt x="253" y="167"/>
                        <a:pt x="253" y="167"/>
                      </a:cubicBezTo>
                      <a:cubicBezTo>
                        <a:pt x="255" y="163"/>
                        <a:pt x="253" y="160"/>
                        <a:pt x="250" y="158"/>
                      </a:cubicBezTo>
                      <a:cubicBezTo>
                        <a:pt x="229" y="148"/>
                        <a:pt x="229" y="148"/>
                        <a:pt x="229" y="148"/>
                      </a:cubicBezTo>
                      <a:cubicBezTo>
                        <a:pt x="227" y="146"/>
                        <a:pt x="226" y="144"/>
                        <a:pt x="226" y="141"/>
                      </a:cubicBezTo>
                      <a:cubicBezTo>
                        <a:pt x="227" y="131"/>
                        <a:pt x="227" y="120"/>
                        <a:pt x="225" y="109"/>
                      </a:cubicBezTo>
                      <a:cubicBezTo>
                        <a:pt x="224" y="107"/>
                        <a:pt x="226" y="104"/>
                        <a:pt x="228" y="103"/>
                      </a:cubicBezTo>
                      <a:cubicBezTo>
                        <a:pt x="248" y="91"/>
                        <a:pt x="248" y="91"/>
                        <a:pt x="248" y="91"/>
                      </a:cubicBezTo>
                      <a:cubicBezTo>
                        <a:pt x="251" y="89"/>
                        <a:pt x="252" y="85"/>
                        <a:pt x="250" y="82"/>
                      </a:cubicBezTo>
                      <a:cubicBezTo>
                        <a:pt x="228" y="44"/>
                        <a:pt x="228" y="44"/>
                        <a:pt x="228" y="44"/>
                      </a:cubicBezTo>
                      <a:cubicBezTo>
                        <a:pt x="227" y="42"/>
                        <a:pt x="224" y="41"/>
                        <a:pt x="222" y="41"/>
                      </a:cubicBezTo>
                      <a:cubicBezTo>
                        <a:pt x="221" y="41"/>
                        <a:pt x="220" y="41"/>
                        <a:pt x="219" y="42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197" y="55"/>
                        <a:pt x="194" y="54"/>
                        <a:pt x="191" y="53"/>
                      </a:cubicBezTo>
                      <a:cubicBezTo>
                        <a:pt x="182" y="45"/>
                        <a:pt x="172" y="39"/>
                        <a:pt x="160" y="35"/>
                      </a:cubicBezTo>
                      <a:cubicBezTo>
                        <a:pt x="158" y="34"/>
                        <a:pt x="156" y="31"/>
                        <a:pt x="156" y="29"/>
                      </a:cubicBez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6" y="3"/>
                        <a:pt x="153" y="0"/>
                        <a:pt x="149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1" y="0"/>
                        <a:pt x="98" y="3"/>
                        <a:pt x="98" y="7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1"/>
                        <a:pt x="97" y="34"/>
                        <a:pt x="94" y="35"/>
                      </a:cubicBezTo>
                      <a:cubicBezTo>
                        <a:pt x="81" y="40"/>
                        <a:pt x="68" y="47"/>
                        <a:pt x="58" y="57"/>
                      </a:cubicBezTo>
                      <a:cubicBezTo>
                        <a:pt x="56" y="59"/>
                        <a:pt x="53" y="59"/>
                        <a:pt x="51" y="5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27" y="46"/>
                        <a:pt x="23" y="47"/>
                        <a:pt x="21" y="5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0" y="93"/>
                        <a:pt x="1" y="97"/>
                        <a:pt x="4" y="99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7" y="110"/>
                        <a:pt x="29" y="113"/>
                        <a:pt x="28" y="116"/>
                      </a:cubicBezTo>
                      <a:cubicBezTo>
                        <a:pt x="27" y="126"/>
                        <a:pt x="27" y="137"/>
                        <a:pt x="29" y="147"/>
                      </a:cubicBezTo>
                      <a:cubicBezTo>
                        <a:pt x="30" y="150"/>
                        <a:pt x="29" y="153"/>
                        <a:pt x="26" y="154"/>
                      </a:cubicBezTo>
                      <a:cubicBezTo>
                        <a:pt x="6" y="166"/>
                        <a:pt x="6" y="166"/>
                        <a:pt x="6" y="166"/>
                      </a:cubicBezTo>
                      <a:cubicBezTo>
                        <a:pt x="3" y="167"/>
                        <a:pt x="2" y="171"/>
                        <a:pt x="4" y="175"/>
                      </a:cubicBezTo>
                      <a:cubicBezTo>
                        <a:pt x="26" y="213"/>
                        <a:pt x="26" y="213"/>
                        <a:pt x="26" y="213"/>
                      </a:cubicBezTo>
                      <a:cubicBezTo>
                        <a:pt x="28" y="216"/>
                        <a:pt x="32" y="217"/>
                        <a:pt x="35" y="215"/>
                      </a:cubicBezTo>
                      <a:cubicBezTo>
                        <a:pt x="55" y="203"/>
                        <a:pt x="55" y="203"/>
                        <a:pt x="55" y="203"/>
                      </a:cubicBezTo>
                      <a:cubicBezTo>
                        <a:pt x="58" y="202"/>
                        <a:pt x="61" y="202"/>
                        <a:pt x="63" y="204"/>
                      </a:cubicBezTo>
                      <a:cubicBezTo>
                        <a:pt x="72" y="212"/>
                        <a:pt x="82" y="218"/>
                        <a:pt x="94" y="222"/>
                      </a:cubicBezTo>
                      <a:cubicBezTo>
                        <a:pt x="97" y="223"/>
                        <a:pt x="98" y="225"/>
                        <a:pt x="98" y="228"/>
                      </a:cubicBezTo>
                      <a:cubicBezTo>
                        <a:pt x="98" y="252"/>
                        <a:pt x="98" y="252"/>
                        <a:pt x="98" y="252"/>
                      </a:cubicBezTo>
                      <a:cubicBezTo>
                        <a:pt x="98" y="256"/>
                        <a:pt x="101" y="259"/>
                        <a:pt x="105" y="259"/>
                      </a:cubicBezTo>
                      <a:cubicBezTo>
                        <a:pt x="149" y="259"/>
                        <a:pt x="149" y="259"/>
                        <a:pt x="149" y="259"/>
                      </a:cubicBezTo>
                      <a:cubicBezTo>
                        <a:pt x="153" y="259"/>
                        <a:pt x="156" y="256"/>
                        <a:pt x="156" y="252"/>
                      </a:cubicBezTo>
                      <a:cubicBezTo>
                        <a:pt x="156" y="228"/>
                        <a:pt x="156" y="228"/>
                        <a:pt x="156" y="228"/>
                      </a:cubicBezTo>
                      <a:cubicBezTo>
                        <a:pt x="156" y="225"/>
                        <a:pt x="158" y="223"/>
                        <a:pt x="160" y="222"/>
                      </a:cubicBezTo>
                      <a:cubicBezTo>
                        <a:pt x="174" y="217"/>
                        <a:pt x="186" y="209"/>
                        <a:pt x="196" y="200"/>
                      </a:cubicBezTo>
                      <a:cubicBezTo>
                        <a:pt x="198" y="198"/>
                        <a:pt x="201" y="197"/>
                        <a:pt x="204" y="199"/>
                      </a:cubicBezTo>
                      <a:cubicBezTo>
                        <a:pt x="224" y="209"/>
                        <a:pt x="224" y="209"/>
                        <a:pt x="224" y="209"/>
                      </a:cubicBezTo>
                      <a:cubicBezTo>
                        <a:pt x="225" y="209"/>
                        <a:pt x="226" y="210"/>
                        <a:pt x="227" y="210"/>
                      </a:cubicBezTo>
                      <a:close/>
                      <a:moveTo>
                        <a:pt x="127" y="172"/>
                      </a:moveTo>
                      <a:cubicBezTo>
                        <a:pt x="104" y="172"/>
                        <a:pt x="84" y="153"/>
                        <a:pt x="84" y="130"/>
                      </a:cubicBezTo>
                      <a:cubicBezTo>
                        <a:pt x="87" y="73"/>
                        <a:pt x="168" y="73"/>
                        <a:pt x="170" y="130"/>
                      </a:cubicBezTo>
                      <a:cubicBezTo>
                        <a:pt x="170" y="153"/>
                        <a:pt x="151" y="172"/>
                        <a:pt x="127" y="1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6367463" y="1300163"/>
                  <a:ext cx="98425" cy="10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9" extrusionOk="0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1" y="29"/>
                        <a:pt x="25" y="29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6216650" y="1944688"/>
                  <a:ext cx="395287" cy="849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225" extrusionOk="0">
                      <a:moveTo>
                        <a:pt x="99" y="145"/>
                      </a:move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2" y="145"/>
                        <a:pt x="80" y="143"/>
                        <a:pt x="80" y="141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9" y="0"/>
                        <a:pt x="77" y="1"/>
                        <a:pt x="75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6" y="141"/>
                        <a:pt x="26" y="141"/>
                        <a:pt x="26" y="141"/>
                      </a:cubicBezTo>
                      <a:cubicBezTo>
                        <a:pt x="26" y="143"/>
                        <a:pt x="24" y="145"/>
                        <a:pt x="21" y="145"/>
                      </a:cubicBezTo>
                      <a:cubicBezTo>
                        <a:pt x="7" y="145"/>
                        <a:pt x="7" y="145"/>
                        <a:pt x="7" y="145"/>
                      </a:cubicBezTo>
                      <a:cubicBezTo>
                        <a:pt x="3" y="145"/>
                        <a:pt x="0" y="148"/>
                        <a:pt x="0" y="152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79"/>
                        <a:pt x="1" y="180"/>
                        <a:pt x="3" y="182"/>
                      </a:cubicBezTo>
                      <a:cubicBezTo>
                        <a:pt x="49" y="223"/>
                        <a:pt x="49" y="223"/>
                        <a:pt x="49" y="223"/>
                      </a:cubicBezTo>
                      <a:cubicBezTo>
                        <a:pt x="51" y="225"/>
                        <a:pt x="55" y="225"/>
                        <a:pt x="57" y="223"/>
                      </a:cubicBezTo>
                      <a:cubicBezTo>
                        <a:pt x="103" y="182"/>
                        <a:pt x="103" y="182"/>
                        <a:pt x="103" y="182"/>
                      </a:cubicBezTo>
                      <a:cubicBezTo>
                        <a:pt x="104" y="180"/>
                        <a:pt x="105" y="179"/>
                        <a:pt x="105" y="177"/>
                      </a:cubicBezTo>
                      <a:cubicBezTo>
                        <a:pt x="105" y="152"/>
                        <a:pt x="105" y="152"/>
                        <a:pt x="105" y="152"/>
                      </a:cubicBezTo>
                      <a:cubicBezTo>
                        <a:pt x="105" y="148"/>
                        <a:pt x="102" y="145"/>
                        <a:pt x="99" y="14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5448300" y="1752600"/>
                  <a:ext cx="7826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0" extrusionOk="0">
                      <a:moveTo>
                        <a:pt x="198" y="15"/>
                      </a:moveTo>
                      <a:cubicBezTo>
                        <a:pt x="198" y="6"/>
                        <a:pt x="198" y="6"/>
                        <a:pt x="198" y="6"/>
                      </a:cubicBezTo>
                      <a:cubicBezTo>
                        <a:pt x="194" y="4"/>
                        <a:pt x="191" y="2"/>
                        <a:pt x="187" y="0"/>
                      </a:cubicBezTo>
                      <a:cubicBezTo>
                        <a:pt x="180" y="4"/>
                        <a:pt x="180" y="4"/>
                        <a:pt x="180" y="4"/>
                      </a:cubicBezTo>
                      <a:cubicBezTo>
                        <a:pt x="174" y="8"/>
                        <a:pt x="166" y="9"/>
                        <a:pt x="158" y="8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8" y="36"/>
                        <a:pt x="143" y="51"/>
                        <a:pt x="125" y="51"/>
                      </a:cubicBezTo>
                      <a:cubicBezTo>
                        <a:pt x="85" y="51"/>
                        <a:pt x="85" y="51"/>
                        <a:pt x="85" y="51"/>
                      </a:cubicBezTo>
                      <a:cubicBezTo>
                        <a:pt x="83" y="51"/>
                        <a:pt x="81" y="49"/>
                        <a:pt x="81" y="46"/>
                      </a:cubicBezTo>
                      <a:cubicBezTo>
                        <a:pt x="81" y="32"/>
                        <a:pt x="81" y="32"/>
                        <a:pt x="81" y="32"/>
                      </a:cubicBezTo>
                      <a:cubicBezTo>
                        <a:pt x="81" y="28"/>
                        <a:pt x="78" y="25"/>
                        <a:pt x="74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7" y="25"/>
                        <a:pt x="46" y="26"/>
                        <a:pt x="44" y="28"/>
                      </a:cubicBezTo>
                      <a:cubicBezTo>
                        <a:pt x="3" y="73"/>
                        <a:pt x="3" y="73"/>
                        <a:pt x="3" y="73"/>
                      </a:cubicBezTo>
                      <a:cubicBezTo>
                        <a:pt x="0" y="76"/>
                        <a:pt x="0" y="80"/>
                        <a:pt x="3" y="82"/>
                      </a:cubicBezTo>
                      <a:cubicBezTo>
                        <a:pt x="44" y="128"/>
                        <a:pt x="44" y="128"/>
                        <a:pt x="44" y="128"/>
                      </a:cubicBezTo>
                      <a:cubicBezTo>
                        <a:pt x="46" y="129"/>
                        <a:pt x="47" y="130"/>
                        <a:pt x="49" y="130"/>
                      </a:cubicBezTo>
                      <a:cubicBezTo>
                        <a:pt x="74" y="130"/>
                        <a:pt x="74" y="130"/>
                        <a:pt x="74" y="130"/>
                      </a:cubicBezTo>
                      <a:cubicBezTo>
                        <a:pt x="78" y="130"/>
                        <a:pt x="81" y="127"/>
                        <a:pt x="81" y="123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81" y="107"/>
                        <a:pt x="83" y="105"/>
                        <a:pt x="85" y="105"/>
                      </a:cubicBezTo>
                      <a:cubicBezTo>
                        <a:pt x="118" y="105"/>
                        <a:pt x="118" y="105"/>
                        <a:pt x="118" y="105"/>
                      </a:cubicBezTo>
                      <a:cubicBezTo>
                        <a:pt x="160" y="105"/>
                        <a:pt x="196" y="77"/>
                        <a:pt x="208" y="40"/>
                      </a:cubicBezTo>
                      <a:cubicBezTo>
                        <a:pt x="202" y="33"/>
                        <a:pt x="198" y="25"/>
                        <a:pt x="198" y="1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6600825" y="1733550"/>
                  <a:ext cx="784225" cy="50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5" extrusionOk="0">
                      <a:moveTo>
                        <a:pt x="206" y="78"/>
                      </a:moveTo>
                      <a:cubicBezTo>
                        <a:pt x="164" y="33"/>
                        <a:pt x="164" y="33"/>
                        <a:pt x="164" y="33"/>
                      </a:cubicBezTo>
                      <a:cubicBezTo>
                        <a:pt x="163" y="31"/>
                        <a:pt x="161" y="30"/>
                        <a:pt x="159" y="30"/>
                      </a:cubicBezTo>
                      <a:cubicBezTo>
                        <a:pt x="134" y="30"/>
                        <a:pt x="134" y="30"/>
                        <a:pt x="134" y="30"/>
                      </a:cubicBezTo>
                      <a:cubicBezTo>
                        <a:pt x="131" y="30"/>
                        <a:pt x="128" y="33"/>
                        <a:pt x="128" y="37"/>
                      </a:cubicBezTo>
                      <a:cubicBezTo>
                        <a:pt x="128" y="51"/>
                        <a:pt x="128" y="51"/>
                        <a:pt x="128" y="51"/>
                      </a:cubicBezTo>
                      <a:cubicBezTo>
                        <a:pt x="128" y="54"/>
                        <a:pt x="126" y="56"/>
                        <a:pt x="12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65" y="56"/>
                        <a:pt x="50" y="41"/>
                        <a:pt x="50" y="23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5" y="7"/>
                        <a:pt x="40" y="6"/>
                        <a:pt x="35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4"/>
                        <a:pt x="16" y="8"/>
                        <a:pt x="10" y="11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30"/>
                        <a:pt x="6" y="38"/>
                        <a:pt x="0" y="45"/>
                      </a:cubicBezTo>
                      <a:cubicBezTo>
                        <a:pt x="12" y="82"/>
                        <a:pt x="48" y="110"/>
                        <a:pt x="90" y="110"/>
                      </a:cubicBezTo>
                      <a:cubicBezTo>
                        <a:pt x="123" y="110"/>
                        <a:pt x="123" y="110"/>
                        <a:pt x="123" y="110"/>
                      </a:cubicBezTo>
                      <a:cubicBezTo>
                        <a:pt x="126" y="110"/>
                        <a:pt x="128" y="112"/>
                        <a:pt x="128" y="114"/>
                      </a:cubicBezTo>
                      <a:cubicBezTo>
                        <a:pt x="128" y="128"/>
                        <a:pt x="128" y="128"/>
                        <a:pt x="128" y="128"/>
                      </a:cubicBezTo>
                      <a:cubicBezTo>
                        <a:pt x="128" y="132"/>
                        <a:pt x="131" y="135"/>
                        <a:pt x="134" y="135"/>
                      </a:cubicBezTo>
                      <a:cubicBezTo>
                        <a:pt x="159" y="135"/>
                        <a:pt x="159" y="135"/>
                        <a:pt x="159" y="135"/>
                      </a:cubicBezTo>
                      <a:cubicBezTo>
                        <a:pt x="161" y="135"/>
                        <a:pt x="163" y="134"/>
                        <a:pt x="164" y="133"/>
                      </a:cubicBezTo>
                      <a:cubicBezTo>
                        <a:pt x="206" y="87"/>
                        <a:pt x="206" y="87"/>
                        <a:pt x="206" y="87"/>
                      </a:cubicBezTo>
                      <a:cubicBezTo>
                        <a:pt x="208" y="85"/>
                        <a:pt x="208" y="81"/>
                        <a:pt x="206" y="7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864950" y="2179350"/>
            <a:ext cx="54141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864950" y="133755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l="7206" r="48311" b="45438"/>
          <a:stretch/>
        </p:blipFill>
        <p:spPr>
          <a:xfrm flipH="1">
            <a:off x="7924801" y="2289174"/>
            <a:ext cx="1219199" cy="2854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5"/>
          <p:cNvGrpSpPr/>
          <p:nvPr/>
        </p:nvGrpSpPr>
        <p:grpSpPr>
          <a:xfrm>
            <a:off x="7748444" y="-749981"/>
            <a:ext cx="1963562" cy="2058264"/>
            <a:chOff x="7748444" y="-749981"/>
            <a:chExt cx="1963562" cy="2058264"/>
          </a:xfrm>
        </p:grpSpPr>
        <p:pic>
          <p:nvPicPr>
            <p:cNvPr id="110" name="Google Shape;110;p5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5400000">
              <a:off x="7726625" y="-728163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1" name="Google Shape;111;p5"/>
            <p:cNvGrpSpPr/>
            <p:nvPr/>
          </p:nvGrpSpPr>
          <p:grpSpPr>
            <a:xfrm>
              <a:off x="8697039" y="990802"/>
              <a:ext cx="344666" cy="317481"/>
              <a:chOff x="7392988" y="4000501"/>
              <a:chExt cx="2193925" cy="2020888"/>
            </a:xfrm>
          </p:grpSpPr>
          <p:sp>
            <p:nvSpPr>
              <p:cNvPr id="112" name="Google Shape;112;p5"/>
              <p:cNvSpPr/>
              <p:nvPr/>
            </p:nvSpPr>
            <p:spPr>
              <a:xfrm>
                <a:off x="8123238" y="4343400"/>
                <a:ext cx="946150" cy="95091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2" extrusionOk="0">
                    <a:moveTo>
                      <a:pt x="197" y="142"/>
                    </a:moveTo>
                    <a:cubicBezTo>
                      <a:pt x="176" y="141"/>
                      <a:pt x="176" y="110"/>
                      <a:pt x="197" y="110"/>
                    </a:cubicBezTo>
                    <a:cubicBezTo>
                      <a:pt x="251" y="109"/>
                      <a:pt x="251" y="109"/>
                      <a:pt x="251" y="109"/>
                    </a:cubicBezTo>
                    <a:cubicBezTo>
                      <a:pt x="245" y="55"/>
                      <a:pt x="197" y="6"/>
                      <a:pt x="142" y="0"/>
                    </a:cubicBezTo>
                    <a:cubicBezTo>
                      <a:pt x="141" y="54"/>
                      <a:pt x="141" y="54"/>
                      <a:pt x="141" y="54"/>
                    </a:cubicBezTo>
                    <a:cubicBezTo>
                      <a:pt x="141" y="63"/>
                      <a:pt x="134" y="70"/>
                      <a:pt x="125" y="70"/>
                    </a:cubicBezTo>
                    <a:cubicBezTo>
                      <a:pt x="125" y="70"/>
                      <a:pt x="125" y="70"/>
                      <a:pt x="125" y="70"/>
                    </a:cubicBezTo>
                    <a:cubicBezTo>
                      <a:pt x="116" y="70"/>
                      <a:pt x="109" y="63"/>
                      <a:pt x="109" y="54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53" y="6"/>
                      <a:pt x="5" y="55"/>
                      <a:pt x="0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74" y="111"/>
                      <a:pt x="74" y="141"/>
                      <a:pt x="53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5" y="197"/>
                      <a:pt x="53" y="246"/>
                      <a:pt x="109" y="252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89"/>
                      <a:pt x="116" y="182"/>
                      <a:pt x="125" y="182"/>
                    </a:cubicBezTo>
                    <a:cubicBezTo>
                      <a:pt x="125" y="182"/>
                      <a:pt x="125" y="182"/>
                      <a:pt x="125" y="182"/>
                    </a:cubicBezTo>
                    <a:cubicBezTo>
                      <a:pt x="134" y="182"/>
                      <a:pt x="141" y="189"/>
                      <a:pt x="141" y="198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97" y="246"/>
                      <a:pt x="245" y="197"/>
                      <a:pt x="251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lose/>
                    <a:moveTo>
                      <a:pt x="125" y="142"/>
                    </a:moveTo>
                    <a:cubicBezTo>
                      <a:pt x="104" y="141"/>
                      <a:pt x="104" y="111"/>
                      <a:pt x="125" y="110"/>
                    </a:cubicBezTo>
                    <a:cubicBezTo>
                      <a:pt x="147" y="110"/>
                      <a:pt x="147" y="141"/>
                      <a:pt x="125" y="14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7392988" y="5519738"/>
                <a:ext cx="496888" cy="5016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75" y="0"/>
                    </a:moveTo>
                    <a:cubicBezTo>
                      <a:pt x="15" y="60"/>
                      <a:pt x="15" y="60"/>
                      <a:pt x="15" y="60"/>
                    </a:cubicBezTo>
                    <a:cubicBezTo>
                      <a:pt x="0" y="76"/>
                      <a:pt x="0" y="101"/>
                      <a:pt x="15" y="117"/>
                    </a:cubicBezTo>
                    <a:cubicBezTo>
                      <a:pt x="31" y="133"/>
                      <a:pt x="56" y="133"/>
                      <a:pt x="72" y="117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7604125" y="4000501"/>
                <a:ext cx="1982787" cy="15652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15" extrusionOk="0">
                    <a:moveTo>
                      <a:pt x="402" y="77"/>
                    </a:moveTo>
                    <a:cubicBezTo>
                      <a:pt x="329" y="1"/>
                      <a:pt x="197" y="0"/>
                      <a:pt x="124" y="77"/>
                    </a:cubicBezTo>
                    <a:cubicBezTo>
                      <a:pt x="0" y="200"/>
                      <a:pt x="89" y="415"/>
                      <a:pt x="263" y="414"/>
                    </a:cubicBezTo>
                    <a:cubicBezTo>
                      <a:pt x="437" y="415"/>
                      <a:pt x="526" y="200"/>
                      <a:pt x="402" y="77"/>
                    </a:cubicBezTo>
                    <a:close/>
                    <a:moveTo>
                      <a:pt x="376" y="329"/>
                    </a:moveTo>
                    <a:cubicBezTo>
                      <a:pt x="312" y="393"/>
                      <a:pt x="211" y="390"/>
                      <a:pt x="151" y="329"/>
                    </a:cubicBezTo>
                    <a:cubicBezTo>
                      <a:pt x="120" y="299"/>
                      <a:pt x="105" y="259"/>
                      <a:pt x="104" y="219"/>
                    </a:cubicBezTo>
                    <a:cubicBezTo>
                      <a:pt x="104" y="218"/>
                      <a:pt x="104" y="218"/>
                      <a:pt x="104" y="217"/>
                    </a:cubicBezTo>
                    <a:cubicBezTo>
                      <a:pt x="104" y="216"/>
                      <a:pt x="104" y="216"/>
                      <a:pt x="104" y="215"/>
                    </a:cubicBezTo>
                    <a:cubicBezTo>
                      <a:pt x="103" y="131"/>
                      <a:pt x="177" y="56"/>
                      <a:pt x="263" y="57"/>
                    </a:cubicBezTo>
                    <a:cubicBezTo>
                      <a:pt x="409" y="60"/>
                      <a:pt x="473" y="231"/>
                      <a:pt x="376" y="32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7761288" y="5311776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9" extrusionOk="0">
                    <a:moveTo>
                      <a:pt x="33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67" y="41"/>
                      <a:pt x="48" y="22"/>
                      <a:pt x="3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" name="Google Shape;116;p5"/>
            <p:cNvGrpSpPr/>
            <p:nvPr/>
          </p:nvGrpSpPr>
          <p:grpSpPr>
            <a:xfrm>
              <a:off x="8711995" y="-283402"/>
              <a:ext cx="314775" cy="315031"/>
              <a:chOff x="2587625" y="3803651"/>
              <a:chExt cx="1947862" cy="1949451"/>
            </a:xfrm>
          </p:grpSpPr>
          <p:sp>
            <p:nvSpPr>
              <p:cNvPr id="117" name="Google Shape;117;p5"/>
              <p:cNvSpPr/>
              <p:nvPr/>
            </p:nvSpPr>
            <p:spPr>
              <a:xfrm>
                <a:off x="2832100" y="3989388"/>
                <a:ext cx="1152525" cy="11572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07" extrusionOk="0">
                    <a:moveTo>
                      <a:pt x="23" y="169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7" y="242"/>
                      <a:pt x="65" y="299"/>
                      <a:pt x="137" y="307"/>
                    </a:cubicBezTo>
                    <a:cubicBezTo>
                      <a:pt x="137" y="284"/>
                      <a:pt x="137" y="284"/>
                      <a:pt x="137" y="284"/>
                    </a:cubicBezTo>
                    <a:cubicBezTo>
                      <a:pt x="138" y="263"/>
                      <a:pt x="168" y="263"/>
                      <a:pt x="168" y="284"/>
                    </a:cubicBezTo>
                    <a:cubicBezTo>
                      <a:pt x="168" y="307"/>
                      <a:pt x="168" y="307"/>
                      <a:pt x="168" y="307"/>
                    </a:cubicBezTo>
                    <a:cubicBezTo>
                      <a:pt x="241" y="299"/>
                      <a:pt x="299" y="242"/>
                      <a:pt x="306" y="169"/>
                    </a:cubicBezTo>
                    <a:cubicBezTo>
                      <a:pt x="283" y="169"/>
                      <a:pt x="283" y="169"/>
                      <a:pt x="283" y="169"/>
                    </a:cubicBezTo>
                    <a:cubicBezTo>
                      <a:pt x="262" y="168"/>
                      <a:pt x="262" y="139"/>
                      <a:pt x="283" y="138"/>
                    </a:cubicBezTo>
                    <a:cubicBezTo>
                      <a:pt x="306" y="138"/>
                      <a:pt x="306" y="138"/>
                      <a:pt x="306" y="138"/>
                    </a:cubicBezTo>
                    <a:cubicBezTo>
                      <a:pt x="299" y="65"/>
                      <a:pt x="241" y="8"/>
                      <a:pt x="168" y="0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7" y="44"/>
                      <a:pt x="138" y="44"/>
                      <a:pt x="137" y="24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65" y="8"/>
                      <a:pt x="7" y="65"/>
                      <a:pt x="0" y="138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43" y="139"/>
                      <a:pt x="43" y="168"/>
                      <a:pt x="23" y="169"/>
                    </a:cubicBezTo>
                    <a:close/>
                    <a:moveTo>
                      <a:pt x="103" y="138"/>
                    </a:move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16" y="107"/>
                      <a:pt x="144" y="84"/>
                      <a:pt x="177" y="84"/>
                    </a:cubicBezTo>
                    <a:cubicBezTo>
                      <a:pt x="186" y="84"/>
                      <a:pt x="193" y="91"/>
                      <a:pt x="193" y="99"/>
                    </a:cubicBezTo>
                    <a:cubicBezTo>
                      <a:pt x="193" y="108"/>
                      <a:pt x="186" y="115"/>
                      <a:pt x="177" y="115"/>
                    </a:cubicBezTo>
                    <a:cubicBezTo>
                      <a:pt x="161" y="115"/>
                      <a:pt x="147" y="124"/>
                      <a:pt x="141" y="138"/>
                    </a:cubicBezTo>
                    <a:cubicBezTo>
                      <a:pt x="177" y="138"/>
                      <a:pt x="177" y="138"/>
                      <a:pt x="177" y="138"/>
                    </a:cubicBezTo>
                    <a:cubicBezTo>
                      <a:pt x="198" y="139"/>
                      <a:pt x="198" y="169"/>
                      <a:pt x="177" y="170"/>
                    </a:cubicBezTo>
                    <a:cubicBezTo>
                      <a:pt x="141" y="170"/>
                      <a:pt x="141" y="170"/>
                      <a:pt x="141" y="170"/>
                    </a:cubicBezTo>
                    <a:cubicBezTo>
                      <a:pt x="147" y="183"/>
                      <a:pt x="161" y="193"/>
                      <a:pt x="177" y="193"/>
                    </a:cubicBezTo>
                    <a:cubicBezTo>
                      <a:pt x="186" y="193"/>
                      <a:pt x="193" y="200"/>
                      <a:pt x="193" y="209"/>
                    </a:cubicBezTo>
                    <a:cubicBezTo>
                      <a:pt x="193" y="217"/>
                      <a:pt x="186" y="224"/>
                      <a:pt x="177" y="224"/>
                    </a:cubicBezTo>
                    <a:cubicBezTo>
                      <a:pt x="144" y="224"/>
                      <a:pt x="116" y="201"/>
                      <a:pt x="109" y="170"/>
                    </a:cubicBezTo>
                    <a:cubicBezTo>
                      <a:pt x="103" y="170"/>
                      <a:pt x="103" y="170"/>
                      <a:pt x="103" y="170"/>
                    </a:cubicBezTo>
                    <a:cubicBezTo>
                      <a:pt x="82" y="169"/>
                      <a:pt x="82" y="139"/>
                      <a:pt x="103" y="1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587625" y="3803650"/>
                <a:ext cx="1947862" cy="194945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7" extrusionOk="0">
                    <a:moveTo>
                      <a:pt x="497" y="487"/>
                    </a:moveTo>
                    <a:cubicBezTo>
                      <a:pt x="30" y="487"/>
                      <a:pt x="30" y="487"/>
                      <a:pt x="30" y="487"/>
                    </a:cubicBezTo>
                    <a:cubicBezTo>
                      <a:pt x="30" y="453"/>
                      <a:pt x="30" y="453"/>
                      <a:pt x="30" y="453"/>
                    </a:cubicBezTo>
                    <a:cubicBezTo>
                      <a:pt x="208" y="453"/>
                      <a:pt x="208" y="453"/>
                      <a:pt x="208" y="453"/>
                    </a:cubicBezTo>
                    <a:cubicBezTo>
                      <a:pt x="350" y="453"/>
                      <a:pt x="468" y="342"/>
                      <a:pt x="475" y="200"/>
                    </a:cubicBezTo>
                    <a:cubicBezTo>
                      <a:pt x="479" y="129"/>
                      <a:pt x="479" y="129"/>
                      <a:pt x="479" y="129"/>
                    </a:cubicBezTo>
                    <a:cubicBezTo>
                      <a:pt x="485" y="136"/>
                      <a:pt x="485" y="136"/>
                      <a:pt x="485" y="136"/>
                    </a:cubicBezTo>
                    <a:cubicBezTo>
                      <a:pt x="488" y="140"/>
                      <a:pt x="492" y="141"/>
                      <a:pt x="497" y="141"/>
                    </a:cubicBezTo>
                    <a:cubicBezTo>
                      <a:pt x="500" y="141"/>
                      <a:pt x="504" y="140"/>
                      <a:pt x="506" y="137"/>
                    </a:cubicBezTo>
                    <a:cubicBezTo>
                      <a:pt x="513" y="132"/>
                      <a:pt x="513" y="122"/>
                      <a:pt x="508" y="116"/>
                    </a:cubicBezTo>
                    <a:cubicBezTo>
                      <a:pt x="477" y="82"/>
                      <a:pt x="477" y="82"/>
                      <a:pt x="477" y="82"/>
                    </a:cubicBezTo>
                    <a:cubicBezTo>
                      <a:pt x="472" y="77"/>
                      <a:pt x="462" y="75"/>
                      <a:pt x="456" y="81"/>
                    </a:cubicBezTo>
                    <a:cubicBezTo>
                      <a:pt x="424" y="110"/>
                      <a:pt x="424" y="110"/>
                      <a:pt x="424" y="110"/>
                    </a:cubicBezTo>
                    <a:cubicBezTo>
                      <a:pt x="410" y="124"/>
                      <a:pt x="429" y="145"/>
                      <a:pt x="444" y="132"/>
                    </a:cubicBezTo>
                    <a:cubicBezTo>
                      <a:pt x="449" y="128"/>
                      <a:pt x="449" y="128"/>
                      <a:pt x="449" y="128"/>
                    </a:cubicBezTo>
                    <a:cubicBezTo>
                      <a:pt x="445" y="198"/>
                      <a:pt x="445" y="198"/>
                      <a:pt x="445" y="198"/>
                    </a:cubicBezTo>
                    <a:cubicBezTo>
                      <a:pt x="439" y="324"/>
                      <a:pt x="334" y="423"/>
                      <a:pt x="208" y="423"/>
                    </a:cubicBezTo>
                    <a:cubicBezTo>
                      <a:pt x="30" y="423"/>
                      <a:pt x="30" y="423"/>
                      <a:pt x="30" y="42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0" y="0"/>
                      <a:pt x="0" y="20"/>
                    </a:cubicBezTo>
                    <a:cubicBezTo>
                      <a:pt x="0" y="502"/>
                      <a:pt x="0" y="502"/>
                      <a:pt x="0" y="502"/>
                    </a:cubicBezTo>
                    <a:cubicBezTo>
                      <a:pt x="0" y="510"/>
                      <a:pt x="6" y="517"/>
                      <a:pt x="15" y="517"/>
                    </a:cubicBezTo>
                    <a:cubicBezTo>
                      <a:pt x="497" y="517"/>
                      <a:pt x="497" y="517"/>
                      <a:pt x="497" y="517"/>
                    </a:cubicBezTo>
                    <a:cubicBezTo>
                      <a:pt x="517" y="516"/>
                      <a:pt x="517" y="487"/>
                      <a:pt x="497" y="4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5"/>
            <p:cNvGrpSpPr/>
            <p:nvPr/>
          </p:nvGrpSpPr>
          <p:grpSpPr>
            <a:xfrm>
              <a:off x="8691099" y="332490"/>
              <a:ext cx="356556" cy="357432"/>
              <a:chOff x="5157788" y="3706813"/>
              <a:chExt cx="1936749" cy="1941513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5580063" y="4848226"/>
                <a:ext cx="373062" cy="37306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0" y="2"/>
                    </a:moveTo>
                    <a:cubicBezTo>
                      <a:pt x="7" y="24"/>
                      <a:pt x="19" y="45"/>
                      <a:pt x="37" y="62"/>
                    </a:cubicBezTo>
                    <a:cubicBezTo>
                      <a:pt x="54" y="80"/>
                      <a:pt x="75" y="92"/>
                      <a:pt x="97" y="99"/>
                    </a:cubicBezTo>
                    <a:cubicBezTo>
                      <a:pt x="99" y="53"/>
                      <a:pt x="46" y="0"/>
                      <a:pt x="0" y="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6296025" y="4852988"/>
                <a:ext cx="369888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98" extrusionOk="0">
                    <a:moveTo>
                      <a:pt x="31" y="32"/>
                    </a:moveTo>
                    <a:cubicBezTo>
                      <a:pt x="11" y="52"/>
                      <a:pt x="0" y="77"/>
                      <a:pt x="0" y="98"/>
                    </a:cubicBezTo>
                    <a:cubicBezTo>
                      <a:pt x="22" y="91"/>
                      <a:pt x="43" y="79"/>
                      <a:pt x="61" y="61"/>
                    </a:cubicBezTo>
                    <a:cubicBezTo>
                      <a:pt x="78" y="44"/>
                      <a:pt x="91" y="23"/>
                      <a:pt x="98" y="1"/>
                    </a:cubicBezTo>
                    <a:cubicBezTo>
                      <a:pt x="76" y="0"/>
                      <a:pt x="51" y="11"/>
                      <a:pt x="31" y="3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5580063" y="4135438"/>
                <a:ext cx="365125" cy="369888"/>
              </a:xfrm>
              <a:custGeom>
                <a:avLst/>
                <a:gdLst/>
                <a:ahLst/>
                <a:cxnLst/>
                <a:rect l="l" t="t" r="r" b="b"/>
                <a:pathLst>
                  <a:path w="97" h="98" extrusionOk="0">
                    <a:moveTo>
                      <a:pt x="66" y="67"/>
                    </a:moveTo>
                    <a:cubicBezTo>
                      <a:pt x="86" y="47"/>
                      <a:pt x="97" y="22"/>
                      <a:pt x="97" y="0"/>
                    </a:cubicBezTo>
                    <a:cubicBezTo>
                      <a:pt x="52" y="14"/>
                      <a:pt x="13" y="53"/>
                      <a:pt x="0" y="98"/>
                    </a:cubicBezTo>
                    <a:cubicBezTo>
                      <a:pt x="21" y="98"/>
                      <a:pt x="46" y="87"/>
                      <a:pt x="66" y="6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288088" y="4135438"/>
                <a:ext cx="377825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98"/>
                    </a:moveTo>
                    <a:cubicBezTo>
                      <a:pt x="86" y="53"/>
                      <a:pt x="47" y="14"/>
                      <a:pt x="2" y="0"/>
                    </a:cubicBezTo>
                    <a:cubicBezTo>
                      <a:pt x="0" y="46"/>
                      <a:pt x="54" y="100"/>
                      <a:pt x="100" y="9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21388" y="4587875"/>
                <a:ext cx="1984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51" extrusionOk="0">
                    <a:moveTo>
                      <a:pt x="27" y="0"/>
                    </a:moveTo>
                    <a:cubicBezTo>
                      <a:pt x="21" y="0"/>
                      <a:pt x="14" y="3"/>
                      <a:pt x="10" y="7"/>
                    </a:cubicBezTo>
                    <a:cubicBezTo>
                      <a:pt x="0" y="17"/>
                      <a:pt x="0" y="32"/>
                      <a:pt x="10" y="41"/>
                    </a:cubicBezTo>
                    <a:cubicBezTo>
                      <a:pt x="19" y="51"/>
                      <a:pt x="34" y="51"/>
                      <a:pt x="44" y="41"/>
                    </a:cubicBezTo>
                    <a:cubicBezTo>
                      <a:pt x="53" y="32"/>
                      <a:pt x="53" y="17"/>
                      <a:pt x="44" y="7"/>
                    </a:cubicBezTo>
                    <a:cubicBezTo>
                      <a:pt x="39" y="3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5549900" y="4110038"/>
                <a:ext cx="1141412" cy="1141412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295" y="135"/>
                    </a:moveTo>
                    <a:cubicBezTo>
                      <a:pt x="265" y="135"/>
                      <a:pt x="233" y="120"/>
                      <a:pt x="208" y="95"/>
                    </a:cubicBezTo>
                    <a:cubicBezTo>
                      <a:pt x="192" y="79"/>
                      <a:pt x="180" y="61"/>
                      <a:pt x="174" y="41"/>
                    </a:cubicBezTo>
                    <a:cubicBezTo>
                      <a:pt x="169" y="27"/>
                      <a:pt x="168" y="14"/>
                      <a:pt x="169" y="1"/>
                    </a:cubicBezTo>
                    <a:cubicBezTo>
                      <a:pt x="158" y="0"/>
                      <a:pt x="146" y="0"/>
                      <a:pt x="135" y="1"/>
                    </a:cubicBezTo>
                    <a:cubicBezTo>
                      <a:pt x="140" y="52"/>
                      <a:pt x="93" y="114"/>
                      <a:pt x="41" y="129"/>
                    </a:cubicBezTo>
                    <a:cubicBezTo>
                      <a:pt x="28" y="134"/>
                      <a:pt x="15" y="135"/>
                      <a:pt x="1" y="134"/>
                    </a:cubicBezTo>
                    <a:cubicBezTo>
                      <a:pt x="0" y="146"/>
                      <a:pt x="0" y="157"/>
                      <a:pt x="1" y="168"/>
                    </a:cubicBezTo>
                    <a:cubicBezTo>
                      <a:pt x="68" y="161"/>
                      <a:pt x="142" y="235"/>
                      <a:pt x="135" y="302"/>
                    </a:cubicBezTo>
                    <a:cubicBezTo>
                      <a:pt x="146" y="303"/>
                      <a:pt x="157" y="303"/>
                      <a:pt x="169" y="302"/>
                    </a:cubicBezTo>
                    <a:cubicBezTo>
                      <a:pt x="166" y="270"/>
                      <a:pt x="180" y="235"/>
                      <a:pt x="208" y="207"/>
                    </a:cubicBezTo>
                    <a:cubicBezTo>
                      <a:pt x="224" y="191"/>
                      <a:pt x="242" y="180"/>
                      <a:pt x="262" y="173"/>
                    </a:cubicBezTo>
                    <a:cubicBezTo>
                      <a:pt x="275" y="169"/>
                      <a:pt x="289" y="167"/>
                      <a:pt x="302" y="168"/>
                    </a:cubicBezTo>
                    <a:cubicBezTo>
                      <a:pt x="303" y="157"/>
                      <a:pt x="303" y="146"/>
                      <a:pt x="302" y="134"/>
                    </a:cubicBezTo>
                    <a:cubicBezTo>
                      <a:pt x="300" y="134"/>
                      <a:pt x="297" y="135"/>
                      <a:pt x="295" y="135"/>
                    </a:cubicBezTo>
                    <a:close/>
                    <a:moveTo>
                      <a:pt x="190" y="190"/>
                    </a:move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69" y="211"/>
                      <a:pt x="135" y="211"/>
                      <a:pt x="114" y="190"/>
                    </a:cubicBezTo>
                    <a:cubicBezTo>
                      <a:pt x="92" y="169"/>
                      <a:pt x="92" y="134"/>
                      <a:pt x="114" y="113"/>
                    </a:cubicBezTo>
                    <a:cubicBezTo>
                      <a:pt x="135" y="92"/>
                      <a:pt x="169" y="92"/>
                      <a:pt x="190" y="113"/>
                    </a:cubicBezTo>
                    <a:cubicBezTo>
                      <a:pt x="211" y="134"/>
                      <a:pt x="211" y="169"/>
                      <a:pt x="190" y="19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5157788" y="3706813"/>
                <a:ext cx="1936749" cy="1941513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15" extrusionOk="0">
                    <a:moveTo>
                      <a:pt x="507" y="209"/>
                    </a:moveTo>
                    <a:cubicBezTo>
                      <a:pt x="506" y="200"/>
                      <a:pt x="499" y="193"/>
                      <a:pt x="490" y="192"/>
                    </a:cubicBezTo>
                    <a:cubicBezTo>
                      <a:pt x="469" y="188"/>
                      <a:pt x="469" y="188"/>
                      <a:pt x="469" y="188"/>
                    </a:cubicBezTo>
                    <a:cubicBezTo>
                      <a:pt x="467" y="188"/>
                      <a:pt x="465" y="186"/>
                      <a:pt x="464" y="184"/>
                    </a:cubicBezTo>
                    <a:cubicBezTo>
                      <a:pt x="461" y="177"/>
                      <a:pt x="458" y="170"/>
                      <a:pt x="455" y="163"/>
                    </a:cubicBezTo>
                    <a:cubicBezTo>
                      <a:pt x="454" y="161"/>
                      <a:pt x="454" y="158"/>
                      <a:pt x="456" y="157"/>
                    </a:cubicBezTo>
                    <a:cubicBezTo>
                      <a:pt x="468" y="139"/>
                      <a:pt x="468" y="139"/>
                      <a:pt x="468" y="139"/>
                    </a:cubicBezTo>
                    <a:cubicBezTo>
                      <a:pt x="473" y="132"/>
                      <a:pt x="473" y="122"/>
                      <a:pt x="468" y="115"/>
                    </a:cubicBezTo>
                    <a:cubicBezTo>
                      <a:pt x="459" y="101"/>
                      <a:pt x="448" y="89"/>
                      <a:pt x="437" y="77"/>
                    </a:cubicBezTo>
                    <a:cubicBezTo>
                      <a:pt x="424" y="64"/>
                      <a:pt x="409" y="53"/>
                      <a:pt x="394" y="43"/>
                    </a:cubicBezTo>
                    <a:cubicBezTo>
                      <a:pt x="389" y="39"/>
                      <a:pt x="382" y="39"/>
                      <a:pt x="377" y="43"/>
                    </a:cubicBezTo>
                    <a:cubicBezTo>
                      <a:pt x="357" y="58"/>
                      <a:pt x="357" y="58"/>
                      <a:pt x="357" y="58"/>
                    </a:cubicBezTo>
                    <a:cubicBezTo>
                      <a:pt x="355" y="59"/>
                      <a:pt x="352" y="60"/>
                      <a:pt x="350" y="59"/>
                    </a:cubicBezTo>
                    <a:cubicBezTo>
                      <a:pt x="343" y="55"/>
                      <a:pt x="336" y="53"/>
                      <a:pt x="329" y="50"/>
                    </a:cubicBezTo>
                    <a:cubicBezTo>
                      <a:pt x="327" y="49"/>
                      <a:pt x="326" y="47"/>
                      <a:pt x="325" y="45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320" y="14"/>
                      <a:pt x="315" y="9"/>
                      <a:pt x="309" y="8"/>
                    </a:cubicBezTo>
                    <a:cubicBezTo>
                      <a:pt x="274" y="0"/>
                      <a:pt x="237" y="1"/>
                      <a:pt x="201" y="8"/>
                    </a:cubicBezTo>
                    <a:cubicBezTo>
                      <a:pt x="195" y="9"/>
                      <a:pt x="191" y="14"/>
                      <a:pt x="190" y="20"/>
                    </a:cubicBezTo>
                    <a:cubicBezTo>
                      <a:pt x="186" y="45"/>
                      <a:pt x="186" y="45"/>
                      <a:pt x="186" y="45"/>
                    </a:cubicBezTo>
                    <a:cubicBezTo>
                      <a:pt x="185" y="48"/>
                      <a:pt x="184" y="49"/>
                      <a:pt x="181" y="50"/>
                    </a:cubicBezTo>
                    <a:cubicBezTo>
                      <a:pt x="174" y="53"/>
                      <a:pt x="167" y="56"/>
                      <a:pt x="160" y="59"/>
                    </a:cubicBezTo>
                    <a:cubicBezTo>
                      <a:pt x="158" y="60"/>
                      <a:pt x="156" y="60"/>
                      <a:pt x="154" y="58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28" y="40"/>
                      <a:pt x="121" y="40"/>
                      <a:pt x="116" y="43"/>
                    </a:cubicBezTo>
                    <a:cubicBezTo>
                      <a:pt x="101" y="53"/>
                      <a:pt x="87" y="65"/>
                      <a:pt x="75" y="77"/>
                    </a:cubicBezTo>
                    <a:cubicBezTo>
                      <a:pt x="63" y="89"/>
                      <a:pt x="52" y="102"/>
                      <a:pt x="43" y="116"/>
                    </a:cubicBezTo>
                    <a:cubicBezTo>
                      <a:pt x="38" y="123"/>
                      <a:pt x="38" y="133"/>
                      <a:pt x="43" y="140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7" y="159"/>
                      <a:pt x="57" y="162"/>
                      <a:pt x="56" y="164"/>
                    </a:cubicBezTo>
                    <a:cubicBezTo>
                      <a:pt x="53" y="171"/>
                      <a:pt x="50" y="178"/>
                      <a:pt x="47" y="185"/>
                    </a:cubicBezTo>
                    <a:cubicBezTo>
                      <a:pt x="47" y="187"/>
                      <a:pt x="45" y="188"/>
                      <a:pt x="42" y="189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1" y="194"/>
                      <a:pt x="6" y="199"/>
                      <a:pt x="5" y="205"/>
                    </a:cubicBezTo>
                    <a:cubicBezTo>
                      <a:pt x="1" y="222"/>
                      <a:pt x="0" y="240"/>
                      <a:pt x="0" y="258"/>
                    </a:cubicBezTo>
                    <a:cubicBezTo>
                      <a:pt x="0" y="275"/>
                      <a:pt x="1" y="292"/>
                      <a:pt x="4" y="308"/>
                    </a:cubicBezTo>
                    <a:cubicBezTo>
                      <a:pt x="6" y="317"/>
                      <a:pt x="13" y="324"/>
                      <a:pt x="22" y="325"/>
                    </a:cubicBezTo>
                    <a:cubicBezTo>
                      <a:pt x="43" y="329"/>
                      <a:pt x="43" y="329"/>
                      <a:pt x="43" y="329"/>
                    </a:cubicBezTo>
                    <a:cubicBezTo>
                      <a:pt x="45" y="329"/>
                      <a:pt x="47" y="331"/>
                      <a:pt x="47" y="333"/>
                    </a:cubicBezTo>
                    <a:cubicBezTo>
                      <a:pt x="50" y="340"/>
                      <a:pt x="53" y="347"/>
                      <a:pt x="56" y="353"/>
                    </a:cubicBezTo>
                    <a:cubicBezTo>
                      <a:pt x="57" y="356"/>
                      <a:pt x="57" y="358"/>
                      <a:pt x="56" y="360"/>
                    </a:cubicBezTo>
                    <a:cubicBezTo>
                      <a:pt x="43" y="377"/>
                      <a:pt x="43" y="377"/>
                      <a:pt x="43" y="377"/>
                    </a:cubicBezTo>
                    <a:cubicBezTo>
                      <a:pt x="38" y="384"/>
                      <a:pt x="38" y="394"/>
                      <a:pt x="43" y="402"/>
                    </a:cubicBezTo>
                    <a:cubicBezTo>
                      <a:pt x="62" y="430"/>
                      <a:pt x="88" y="455"/>
                      <a:pt x="117" y="474"/>
                    </a:cubicBezTo>
                    <a:cubicBezTo>
                      <a:pt x="122" y="477"/>
                      <a:pt x="129" y="477"/>
                      <a:pt x="134" y="474"/>
                    </a:cubicBezTo>
                    <a:cubicBezTo>
                      <a:pt x="154" y="459"/>
                      <a:pt x="154" y="459"/>
                      <a:pt x="154" y="459"/>
                    </a:cubicBezTo>
                    <a:cubicBezTo>
                      <a:pt x="156" y="457"/>
                      <a:pt x="159" y="457"/>
                      <a:pt x="161" y="458"/>
                    </a:cubicBezTo>
                    <a:cubicBezTo>
                      <a:pt x="168" y="461"/>
                      <a:pt x="175" y="464"/>
                      <a:pt x="182" y="467"/>
                    </a:cubicBezTo>
                    <a:cubicBezTo>
                      <a:pt x="184" y="468"/>
                      <a:pt x="186" y="469"/>
                      <a:pt x="186" y="472"/>
                    </a:cubicBezTo>
                    <a:cubicBezTo>
                      <a:pt x="190" y="493"/>
                      <a:pt x="190" y="493"/>
                      <a:pt x="190" y="493"/>
                    </a:cubicBezTo>
                    <a:cubicBezTo>
                      <a:pt x="191" y="501"/>
                      <a:pt x="198" y="508"/>
                      <a:pt x="207" y="510"/>
                    </a:cubicBezTo>
                    <a:cubicBezTo>
                      <a:pt x="223" y="513"/>
                      <a:pt x="239" y="515"/>
                      <a:pt x="256" y="515"/>
                    </a:cubicBezTo>
                    <a:cubicBezTo>
                      <a:pt x="272" y="515"/>
                      <a:pt x="289" y="513"/>
                      <a:pt x="305" y="510"/>
                    </a:cubicBezTo>
                    <a:cubicBezTo>
                      <a:pt x="314" y="508"/>
                      <a:pt x="321" y="501"/>
                      <a:pt x="322" y="492"/>
                    </a:cubicBezTo>
                    <a:cubicBezTo>
                      <a:pt x="326" y="472"/>
                      <a:pt x="326" y="472"/>
                      <a:pt x="326" y="472"/>
                    </a:cubicBezTo>
                    <a:cubicBezTo>
                      <a:pt x="326" y="469"/>
                      <a:pt x="328" y="467"/>
                      <a:pt x="330" y="467"/>
                    </a:cubicBezTo>
                    <a:cubicBezTo>
                      <a:pt x="337" y="464"/>
                      <a:pt x="344" y="461"/>
                      <a:pt x="351" y="458"/>
                    </a:cubicBezTo>
                    <a:cubicBezTo>
                      <a:pt x="353" y="457"/>
                      <a:pt x="355" y="457"/>
                      <a:pt x="357" y="458"/>
                    </a:cubicBezTo>
                    <a:cubicBezTo>
                      <a:pt x="378" y="473"/>
                      <a:pt x="378" y="473"/>
                      <a:pt x="378" y="473"/>
                    </a:cubicBezTo>
                    <a:cubicBezTo>
                      <a:pt x="383" y="477"/>
                      <a:pt x="390" y="477"/>
                      <a:pt x="395" y="474"/>
                    </a:cubicBezTo>
                    <a:cubicBezTo>
                      <a:pt x="410" y="464"/>
                      <a:pt x="424" y="452"/>
                      <a:pt x="437" y="440"/>
                    </a:cubicBezTo>
                    <a:cubicBezTo>
                      <a:pt x="449" y="428"/>
                      <a:pt x="459" y="415"/>
                      <a:pt x="469" y="401"/>
                    </a:cubicBezTo>
                    <a:cubicBezTo>
                      <a:pt x="474" y="394"/>
                      <a:pt x="474" y="384"/>
                      <a:pt x="468" y="377"/>
                    </a:cubicBezTo>
                    <a:cubicBezTo>
                      <a:pt x="456" y="360"/>
                      <a:pt x="456" y="360"/>
                      <a:pt x="456" y="360"/>
                    </a:cubicBezTo>
                    <a:cubicBezTo>
                      <a:pt x="455" y="358"/>
                      <a:pt x="454" y="355"/>
                      <a:pt x="455" y="353"/>
                    </a:cubicBezTo>
                    <a:cubicBezTo>
                      <a:pt x="459" y="346"/>
                      <a:pt x="462" y="339"/>
                      <a:pt x="464" y="332"/>
                    </a:cubicBezTo>
                    <a:cubicBezTo>
                      <a:pt x="465" y="330"/>
                      <a:pt x="467" y="328"/>
                      <a:pt x="469" y="328"/>
                    </a:cubicBezTo>
                    <a:cubicBezTo>
                      <a:pt x="494" y="324"/>
                      <a:pt x="494" y="324"/>
                      <a:pt x="494" y="324"/>
                    </a:cubicBezTo>
                    <a:cubicBezTo>
                      <a:pt x="500" y="323"/>
                      <a:pt x="505" y="318"/>
                      <a:pt x="506" y="312"/>
                    </a:cubicBezTo>
                    <a:cubicBezTo>
                      <a:pt x="513" y="278"/>
                      <a:pt x="514" y="243"/>
                      <a:pt x="507" y="209"/>
                    </a:cubicBezTo>
                    <a:close/>
                    <a:moveTo>
                      <a:pt x="384" y="387"/>
                    </a:moveTo>
                    <a:cubicBezTo>
                      <a:pt x="339" y="431"/>
                      <a:pt x="279" y="448"/>
                      <a:pt x="220" y="436"/>
                    </a:cubicBezTo>
                    <a:cubicBezTo>
                      <a:pt x="219" y="436"/>
                      <a:pt x="218" y="436"/>
                      <a:pt x="217" y="436"/>
                    </a:cubicBezTo>
                    <a:cubicBezTo>
                      <a:pt x="217" y="436"/>
                      <a:pt x="217" y="436"/>
                      <a:pt x="217" y="436"/>
                    </a:cubicBezTo>
                    <a:cubicBezTo>
                      <a:pt x="151" y="423"/>
                      <a:pt x="91" y="363"/>
                      <a:pt x="79" y="297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78" y="296"/>
                      <a:pt x="78" y="295"/>
                      <a:pt x="78" y="294"/>
                    </a:cubicBezTo>
                    <a:cubicBezTo>
                      <a:pt x="73" y="271"/>
                      <a:pt x="73" y="246"/>
                      <a:pt x="78" y="222"/>
                    </a:cubicBezTo>
                    <a:cubicBezTo>
                      <a:pt x="78" y="221"/>
                      <a:pt x="78" y="220"/>
                      <a:pt x="79" y="21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108" y="81"/>
                      <a:pt x="283" y="29"/>
                      <a:pt x="384" y="130"/>
                    </a:cubicBezTo>
                    <a:cubicBezTo>
                      <a:pt x="409" y="155"/>
                      <a:pt x="425" y="186"/>
                      <a:pt x="433" y="219"/>
                    </a:cubicBezTo>
                    <a:cubicBezTo>
                      <a:pt x="433" y="219"/>
                      <a:pt x="433" y="219"/>
                      <a:pt x="433" y="219"/>
                    </a:cubicBezTo>
                    <a:cubicBezTo>
                      <a:pt x="433" y="221"/>
                      <a:pt x="433" y="222"/>
                      <a:pt x="433" y="223"/>
                    </a:cubicBezTo>
                    <a:cubicBezTo>
                      <a:pt x="445" y="280"/>
                      <a:pt x="428" y="342"/>
                      <a:pt x="384" y="3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5"/>
            <p:cNvGrpSpPr/>
            <p:nvPr/>
          </p:nvGrpSpPr>
          <p:grpSpPr>
            <a:xfrm>
              <a:off x="8134700" y="650849"/>
              <a:ext cx="354895" cy="366891"/>
              <a:chOff x="2470150" y="803276"/>
              <a:chExt cx="1925637" cy="1990725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2470150" y="803275"/>
                <a:ext cx="1925637" cy="125888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4" extrusionOk="0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3816350" y="2541588"/>
                <a:ext cx="241300" cy="252412"/>
              </a:xfrm>
              <a:custGeom>
                <a:avLst/>
                <a:gdLst/>
                <a:ahLst/>
                <a:cxnLst/>
                <a:rect l="l" t="t" r="r" b="b"/>
                <a:pathLst>
                  <a:path w="64" h="67" extrusionOk="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3509963" y="2155826"/>
                <a:ext cx="73501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95" h="70" extrusionOk="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" name="Google Shape;131;p5"/>
            <p:cNvGrpSpPr/>
            <p:nvPr/>
          </p:nvGrpSpPr>
          <p:grpSpPr>
            <a:xfrm>
              <a:off x="8148634" y="33393"/>
              <a:ext cx="327048" cy="318787"/>
              <a:chOff x="7593013" y="858838"/>
              <a:chExt cx="2011362" cy="1960563"/>
            </a:xfrm>
          </p:grpSpPr>
          <p:sp>
            <p:nvSpPr>
              <p:cNvPr id="132" name="Google Shape;132;p5"/>
              <p:cNvSpPr/>
              <p:nvPr/>
            </p:nvSpPr>
            <p:spPr>
              <a:xfrm>
                <a:off x="8369300" y="2684463"/>
                <a:ext cx="715962" cy="13493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6" extrusionOk="0">
                    <a:moveTo>
                      <a:pt x="1" y="14"/>
                    </a:moveTo>
                    <a:cubicBezTo>
                      <a:pt x="0" y="16"/>
                      <a:pt x="2" y="19"/>
                      <a:pt x="4" y="19"/>
                    </a:cubicBezTo>
                    <a:cubicBezTo>
                      <a:pt x="65" y="36"/>
                      <a:pt x="135" y="29"/>
                      <a:pt x="190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7593013" y="1587500"/>
                <a:ext cx="960438" cy="1116012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96" extrusionOk="0">
                    <a:moveTo>
                      <a:pt x="251" y="72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32" y="0"/>
                      <a:pt x="29" y="2"/>
                      <a:pt x="28" y="5"/>
                    </a:cubicBezTo>
                    <a:cubicBezTo>
                      <a:pt x="0" y="121"/>
                      <a:pt x="60" y="245"/>
                      <a:pt x="169" y="295"/>
                    </a:cubicBezTo>
                    <a:cubicBezTo>
                      <a:pt x="171" y="296"/>
                      <a:pt x="174" y="295"/>
                      <a:pt x="175" y="292"/>
                    </a:cubicBezTo>
                    <a:cubicBezTo>
                      <a:pt x="254" y="78"/>
                      <a:pt x="254" y="78"/>
                      <a:pt x="254" y="78"/>
                    </a:cubicBezTo>
                    <a:cubicBezTo>
                      <a:pt x="255" y="76"/>
                      <a:pt x="254" y="73"/>
                      <a:pt x="251" y="7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440738" y="2413000"/>
                <a:ext cx="9683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38" extrusionOk="0">
                    <a:moveTo>
                      <a:pt x="0" y="38"/>
                    </a:moveTo>
                    <a:cubicBezTo>
                      <a:pt x="221" y="38"/>
                      <a:pt x="221" y="38"/>
                      <a:pt x="221" y="38"/>
                    </a:cubicBezTo>
                    <a:cubicBezTo>
                      <a:pt x="234" y="26"/>
                      <a:pt x="246" y="13"/>
                      <a:pt x="257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7747000" y="858838"/>
                <a:ext cx="828675" cy="871538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31" extrusionOk="0">
                    <a:moveTo>
                      <a:pt x="4" y="162"/>
                    </a:moveTo>
                    <a:cubicBezTo>
                      <a:pt x="214" y="230"/>
                      <a:pt x="214" y="230"/>
                      <a:pt x="214" y="230"/>
                    </a:cubicBezTo>
                    <a:cubicBezTo>
                      <a:pt x="217" y="231"/>
                      <a:pt x="220" y="229"/>
                      <a:pt x="220" y="226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2"/>
                      <a:pt x="217" y="0"/>
                      <a:pt x="215" y="0"/>
                    </a:cubicBezTo>
                    <a:cubicBezTo>
                      <a:pt x="155" y="6"/>
                      <a:pt x="99" y="31"/>
                      <a:pt x="56" y="75"/>
                    </a:cubicBezTo>
                    <a:cubicBezTo>
                      <a:pt x="32" y="98"/>
                      <a:pt x="14" y="125"/>
                      <a:pt x="1" y="155"/>
                    </a:cubicBezTo>
                    <a:cubicBezTo>
                      <a:pt x="0" y="158"/>
                      <a:pt x="1" y="161"/>
                      <a:pt x="4" y="16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8537575" y="2152651"/>
                <a:ext cx="1011238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5" extrusionOk="0">
                    <a:moveTo>
                      <a:pt x="0" y="35"/>
                    </a:moveTo>
                    <a:cubicBezTo>
                      <a:pt x="253" y="35"/>
                      <a:pt x="253" y="35"/>
                      <a:pt x="253" y="35"/>
                    </a:cubicBezTo>
                    <a:cubicBezTo>
                      <a:pt x="259" y="24"/>
                      <a:pt x="264" y="12"/>
                      <a:pt x="268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8632825" y="1889125"/>
                <a:ext cx="971550" cy="13493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6" extrusionOk="0">
                    <a:moveTo>
                      <a:pt x="25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1"/>
                      <a:pt x="13" y="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5" y="26"/>
                      <a:pt x="257" y="16"/>
                      <a:pt x="257" y="5"/>
                    </a:cubicBezTo>
                    <a:cubicBezTo>
                      <a:pt x="258" y="2"/>
                      <a:pt x="255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8813800" y="1323976"/>
                <a:ext cx="115888" cy="3381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90" extrusionOk="0">
                    <a:moveTo>
                      <a:pt x="16" y="90"/>
                    </a:moveTo>
                    <a:cubicBezTo>
                      <a:pt x="24" y="90"/>
                      <a:pt x="31" y="84"/>
                      <a:pt x="31" y="75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0"/>
                      <a:pt x="1" y="0"/>
                      <a:pt x="0" y="2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0"/>
                      <a:pt x="16" y="9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9043988" y="1195388"/>
                <a:ext cx="112712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4" extrusionOk="0">
                    <a:moveTo>
                      <a:pt x="15" y="124"/>
                    </a:moveTo>
                    <a:cubicBezTo>
                      <a:pt x="24" y="124"/>
                      <a:pt x="30" y="118"/>
                      <a:pt x="30" y="10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0"/>
                      <a:pt x="1" y="0"/>
                      <a:pt x="0" y="20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8"/>
                      <a:pt x="7" y="124"/>
                      <a:pt x="15" y="12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9272588" y="1017588"/>
                <a:ext cx="114300" cy="6445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71" extrusionOk="0">
                    <a:moveTo>
                      <a:pt x="15" y="171"/>
                    </a:moveTo>
                    <a:cubicBezTo>
                      <a:pt x="23" y="171"/>
                      <a:pt x="30" y="165"/>
                      <a:pt x="30" y="156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1" y="0"/>
                      <a:pt x="0" y="20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5"/>
                      <a:pt x="7" y="171"/>
                      <a:pt x="15" y="17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" name="Google Shape;141;p5"/>
          <p:cNvGrpSpPr/>
          <p:nvPr/>
        </p:nvGrpSpPr>
        <p:grpSpPr>
          <a:xfrm>
            <a:off x="-2390260" y="2612395"/>
            <a:ext cx="13982515" cy="5049298"/>
            <a:chOff x="-2390260" y="2612395"/>
            <a:chExt cx="13982515" cy="5049298"/>
          </a:xfrm>
        </p:grpSpPr>
        <p:pic>
          <p:nvPicPr>
            <p:cNvPr id="142" name="Google Shape;142;p5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2277521" flipH="1">
              <a:off x="7359376" y="3473986"/>
              <a:ext cx="3541899" cy="346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5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7843542" flipH="1">
              <a:off x="-1692850" y="3352361"/>
              <a:ext cx="3541899" cy="346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1"/>
          </p:nvPr>
        </p:nvSpPr>
        <p:spPr>
          <a:xfrm>
            <a:off x="4955686" y="2711025"/>
            <a:ext cx="2738100" cy="13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1450225" y="2711025"/>
            <a:ext cx="2738100" cy="13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450213" y="2241650"/>
            <a:ext cx="273810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4955688" y="2241650"/>
            <a:ext cx="273810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 l="7206" r="48311" b="45438"/>
          <a:stretch/>
        </p:blipFill>
        <p:spPr>
          <a:xfrm rot="10800000">
            <a:off x="7924801" y="-76201"/>
            <a:ext cx="1219199" cy="28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 rot="4362692">
            <a:off x="6965062" y="2439700"/>
            <a:ext cx="3541901" cy="3464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7"/>
          <p:cNvGrpSpPr/>
          <p:nvPr/>
        </p:nvGrpSpPr>
        <p:grpSpPr>
          <a:xfrm>
            <a:off x="-1080731" y="-464106"/>
            <a:ext cx="1963562" cy="2007199"/>
            <a:chOff x="-1080731" y="-464106"/>
            <a:chExt cx="1963562" cy="2007199"/>
          </a:xfrm>
        </p:grpSpPr>
        <p:pic>
          <p:nvPicPr>
            <p:cNvPr id="172" name="Google Shape;172;p7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5400000" flipH="1">
              <a:off x="-1102550" y="-442287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3" name="Google Shape;173;p7"/>
            <p:cNvGrpSpPr/>
            <p:nvPr/>
          </p:nvGrpSpPr>
          <p:grpSpPr>
            <a:xfrm>
              <a:off x="180233" y="344198"/>
              <a:ext cx="314775" cy="315031"/>
              <a:chOff x="2587625" y="3803651"/>
              <a:chExt cx="1947862" cy="1949451"/>
            </a:xfrm>
          </p:grpSpPr>
          <p:sp>
            <p:nvSpPr>
              <p:cNvPr id="174" name="Google Shape;174;p7"/>
              <p:cNvSpPr/>
              <p:nvPr/>
            </p:nvSpPr>
            <p:spPr>
              <a:xfrm>
                <a:off x="2832100" y="3989388"/>
                <a:ext cx="1152525" cy="11572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07" extrusionOk="0">
                    <a:moveTo>
                      <a:pt x="23" y="169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7" y="242"/>
                      <a:pt x="65" y="299"/>
                      <a:pt x="137" y="307"/>
                    </a:cubicBezTo>
                    <a:cubicBezTo>
                      <a:pt x="137" y="284"/>
                      <a:pt x="137" y="284"/>
                      <a:pt x="137" y="284"/>
                    </a:cubicBezTo>
                    <a:cubicBezTo>
                      <a:pt x="138" y="263"/>
                      <a:pt x="168" y="263"/>
                      <a:pt x="168" y="284"/>
                    </a:cubicBezTo>
                    <a:cubicBezTo>
                      <a:pt x="168" y="307"/>
                      <a:pt x="168" y="307"/>
                      <a:pt x="168" y="307"/>
                    </a:cubicBezTo>
                    <a:cubicBezTo>
                      <a:pt x="241" y="299"/>
                      <a:pt x="299" y="242"/>
                      <a:pt x="306" y="169"/>
                    </a:cubicBezTo>
                    <a:cubicBezTo>
                      <a:pt x="283" y="169"/>
                      <a:pt x="283" y="169"/>
                      <a:pt x="283" y="169"/>
                    </a:cubicBezTo>
                    <a:cubicBezTo>
                      <a:pt x="262" y="168"/>
                      <a:pt x="262" y="139"/>
                      <a:pt x="283" y="138"/>
                    </a:cubicBezTo>
                    <a:cubicBezTo>
                      <a:pt x="306" y="138"/>
                      <a:pt x="306" y="138"/>
                      <a:pt x="306" y="138"/>
                    </a:cubicBezTo>
                    <a:cubicBezTo>
                      <a:pt x="299" y="65"/>
                      <a:pt x="241" y="8"/>
                      <a:pt x="168" y="0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7" y="44"/>
                      <a:pt x="138" y="44"/>
                      <a:pt x="137" y="24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65" y="8"/>
                      <a:pt x="7" y="65"/>
                      <a:pt x="0" y="138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43" y="139"/>
                      <a:pt x="43" y="168"/>
                      <a:pt x="23" y="169"/>
                    </a:cubicBezTo>
                    <a:close/>
                    <a:moveTo>
                      <a:pt x="103" y="138"/>
                    </a:move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16" y="107"/>
                      <a:pt x="144" y="84"/>
                      <a:pt x="177" y="84"/>
                    </a:cubicBezTo>
                    <a:cubicBezTo>
                      <a:pt x="186" y="84"/>
                      <a:pt x="193" y="91"/>
                      <a:pt x="193" y="99"/>
                    </a:cubicBezTo>
                    <a:cubicBezTo>
                      <a:pt x="193" y="108"/>
                      <a:pt x="186" y="115"/>
                      <a:pt x="177" y="115"/>
                    </a:cubicBezTo>
                    <a:cubicBezTo>
                      <a:pt x="161" y="115"/>
                      <a:pt x="147" y="124"/>
                      <a:pt x="141" y="138"/>
                    </a:cubicBezTo>
                    <a:cubicBezTo>
                      <a:pt x="177" y="138"/>
                      <a:pt x="177" y="138"/>
                      <a:pt x="177" y="138"/>
                    </a:cubicBezTo>
                    <a:cubicBezTo>
                      <a:pt x="198" y="139"/>
                      <a:pt x="198" y="169"/>
                      <a:pt x="177" y="170"/>
                    </a:cubicBezTo>
                    <a:cubicBezTo>
                      <a:pt x="141" y="170"/>
                      <a:pt x="141" y="170"/>
                      <a:pt x="141" y="170"/>
                    </a:cubicBezTo>
                    <a:cubicBezTo>
                      <a:pt x="147" y="183"/>
                      <a:pt x="161" y="193"/>
                      <a:pt x="177" y="193"/>
                    </a:cubicBezTo>
                    <a:cubicBezTo>
                      <a:pt x="186" y="193"/>
                      <a:pt x="193" y="200"/>
                      <a:pt x="193" y="209"/>
                    </a:cubicBezTo>
                    <a:cubicBezTo>
                      <a:pt x="193" y="217"/>
                      <a:pt x="186" y="224"/>
                      <a:pt x="177" y="224"/>
                    </a:cubicBezTo>
                    <a:cubicBezTo>
                      <a:pt x="144" y="224"/>
                      <a:pt x="116" y="201"/>
                      <a:pt x="109" y="170"/>
                    </a:cubicBezTo>
                    <a:cubicBezTo>
                      <a:pt x="103" y="170"/>
                      <a:pt x="103" y="170"/>
                      <a:pt x="103" y="170"/>
                    </a:cubicBezTo>
                    <a:cubicBezTo>
                      <a:pt x="82" y="169"/>
                      <a:pt x="82" y="139"/>
                      <a:pt x="103" y="1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7"/>
              <p:cNvSpPr/>
              <p:nvPr/>
            </p:nvSpPr>
            <p:spPr>
              <a:xfrm>
                <a:off x="2587625" y="3803650"/>
                <a:ext cx="1947862" cy="194945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7" extrusionOk="0">
                    <a:moveTo>
                      <a:pt x="497" y="487"/>
                    </a:moveTo>
                    <a:cubicBezTo>
                      <a:pt x="30" y="487"/>
                      <a:pt x="30" y="487"/>
                      <a:pt x="30" y="487"/>
                    </a:cubicBezTo>
                    <a:cubicBezTo>
                      <a:pt x="30" y="453"/>
                      <a:pt x="30" y="453"/>
                      <a:pt x="30" y="453"/>
                    </a:cubicBezTo>
                    <a:cubicBezTo>
                      <a:pt x="208" y="453"/>
                      <a:pt x="208" y="453"/>
                      <a:pt x="208" y="453"/>
                    </a:cubicBezTo>
                    <a:cubicBezTo>
                      <a:pt x="350" y="453"/>
                      <a:pt x="468" y="342"/>
                      <a:pt x="475" y="200"/>
                    </a:cubicBezTo>
                    <a:cubicBezTo>
                      <a:pt x="479" y="129"/>
                      <a:pt x="479" y="129"/>
                      <a:pt x="479" y="129"/>
                    </a:cubicBezTo>
                    <a:cubicBezTo>
                      <a:pt x="485" y="136"/>
                      <a:pt x="485" y="136"/>
                      <a:pt x="485" y="136"/>
                    </a:cubicBezTo>
                    <a:cubicBezTo>
                      <a:pt x="488" y="140"/>
                      <a:pt x="492" y="141"/>
                      <a:pt x="497" y="141"/>
                    </a:cubicBezTo>
                    <a:cubicBezTo>
                      <a:pt x="500" y="141"/>
                      <a:pt x="504" y="140"/>
                      <a:pt x="506" y="137"/>
                    </a:cubicBezTo>
                    <a:cubicBezTo>
                      <a:pt x="513" y="132"/>
                      <a:pt x="513" y="122"/>
                      <a:pt x="508" y="116"/>
                    </a:cubicBezTo>
                    <a:cubicBezTo>
                      <a:pt x="477" y="82"/>
                      <a:pt x="477" y="82"/>
                      <a:pt x="477" y="82"/>
                    </a:cubicBezTo>
                    <a:cubicBezTo>
                      <a:pt x="472" y="77"/>
                      <a:pt x="462" y="75"/>
                      <a:pt x="456" y="81"/>
                    </a:cubicBezTo>
                    <a:cubicBezTo>
                      <a:pt x="424" y="110"/>
                      <a:pt x="424" y="110"/>
                      <a:pt x="424" y="110"/>
                    </a:cubicBezTo>
                    <a:cubicBezTo>
                      <a:pt x="410" y="124"/>
                      <a:pt x="429" y="145"/>
                      <a:pt x="444" y="132"/>
                    </a:cubicBezTo>
                    <a:cubicBezTo>
                      <a:pt x="449" y="128"/>
                      <a:pt x="449" y="128"/>
                      <a:pt x="449" y="128"/>
                    </a:cubicBezTo>
                    <a:cubicBezTo>
                      <a:pt x="445" y="198"/>
                      <a:pt x="445" y="198"/>
                      <a:pt x="445" y="198"/>
                    </a:cubicBezTo>
                    <a:cubicBezTo>
                      <a:pt x="439" y="324"/>
                      <a:pt x="334" y="423"/>
                      <a:pt x="208" y="423"/>
                    </a:cubicBezTo>
                    <a:cubicBezTo>
                      <a:pt x="30" y="423"/>
                      <a:pt x="30" y="423"/>
                      <a:pt x="30" y="42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0" y="0"/>
                      <a:pt x="0" y="20"/>
                    </a:cubicBezTo>
                    <a:cubicBezTo>
                      <a:pt x="0" y="502"/>
                      <a:pt x="0" y="502"/>
                      <a:pt x="0" y="502"/>
                    </a:cubicBezTo>
                    <a:cubicBezTo>
                      <a:pt x="0" y="510"/>
                      <a:pt x="6" y="517"/>
                      <a:pt x="15" y="517"/>
                    </a:cubicBezTo>
                    <a:cubicBezTo>
                      <a:pt x="497" y="517"/>
                      <a:pt x="497" y="517"/>
                      <a:pt x="497" y="517"/>
                    </a:cubicBezTo>
                    <a:cubicBezTo>
                      <a:pt x="517" y="516"/>
                      <a:pt x="517" y="487"/>
                      <a:pt x="497" y="4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7"/>
            <p:cNvGrpSpPr/>
            <p:nvPr/>
          </p:nvGrpSpPr>
          <p:grpSpPr>
            <a:xfrm>
              <a:off x="149886" y="954277"/>
              <a:ext cx="375692" cy="388390"/>
              <a:chOff x="2470150" y="803276"/>
              <a:chExt cx="1925637" cy="1990725"/>
            </a:xfrm>
          </p:grpSpPr>
          <p:sp>
            <p:nvSpPr>
              <p:cNvPr id="177" name="Google Shape;177;p7"/>
              <p:cNvSpPr/>
              <p:nvPr/>
            </p:nvSpPr>
            <p:spPr>
              <a:xfrm>
                <a:off x="2470150" y="803275"/>
                <a:ext cx="1925637" cy="125888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4" extrusionOk="0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3816350" y="2541588"/>
                <a:ext cx="241300" cy="252412"/>
              </a:xfrm>
              <a:custGeom>
                <a:avLst/>
                <a:gdLst/>
                <a:ahLst/>
                <a:cxnLst/>
                <a:rect l="l" t="t" r="r" b="b"/>
                <a:pathLst>
                  <a:path w="64" h="67" extrusionOk="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3509963" y="2155826"/>
                <a:ext cx="73501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95" h="70" extrusionOk="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713225" y="878850"/>
            <a:ext cx="39837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subTitle" idx="1"/>
          </p:nvPr>
        </p:nvSpPr>
        <p:spPr>
          <a:xfrm>
            <a:off x="713225" y="1966350"/>
            <a:ext cx="3983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2" name="Google Shape;182;p7"/>
          <p:cNvSpPr>
            <a:spLocks noGrp="1"/>
          </p:cNvSpPr>
          <p:nvPr>
            <p:ph type="pic" idx="2"/>
          </p:nvPr>
        </p:nvSpPr>
        <p:spPr>
          <a:xfrm>
            <a:off x="5163800" y="539500"/>
            <a:ext cx="326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8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 amt="60000"/>
          </a:blip>
          <a:srcRect b="1681"/>
          <a:stretch/>
        </p:blipFill>
        <p:spPr>
          <a:xfrm flipH="1">
            <a:off x="6488800" y="0"/>
            <a:ext cx="27409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8"/>
          <p:cNvGrpSpPr/>
          <p:nvPr/>
        </p:nvGrpSpPr>
        <p:grpSpPr>
          <a:xfrm flipH="1">
            <a:off x="-1880360" y="-2238539"/>
            <a:ext cx="12746263" cy="9194093"/>
            <a:chOff x="-1880360" y="-2238539"/>
            <a:chExt cx="12746263" cy="9194093"/>
          </a:xfrm>
        </p:grpSpPr>
        <p:pic>
          <p:nvPicPr>
            <p:cNvPr id="187" name="Google Shape;187;p8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6621927">
              <a:off x="-1410850" y="2959950"/>
              <a:ext cx="3541900" cy="346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8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4680349">
              <a:off x="7032301" y="-1878673"/>
              <a:ext cx="3541900" cy="3464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8"/>
          <p:cNvGrpSpPr/>
          <p:nvPr/>
        </p:nvGrpSpPr>
        <p:grpSpPr>
          <a:xfrm>
            <a:off x="7748444" y="-749981"/>
            <a:ext cx="1963562" cy="2058264"/>
            <a:chOff x="7748444" y="-749981"/>
            <a:chExt cx="1963562" cy="2058264"/>
          </a:xfrm>
        </p:grpSpPr>
        <p:pic>
          <p:nvPicPr>
            <p:cNvPr id="190" name="Google Shape;190;p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5400000">
              <a:off x="7726625" y="-728163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" name="Google Shape;191;p8"/>
            <p:cNvGrpSpPr/>
            <p:nvPr/>
          </p:nvGrpSpPr>
          <p:grpSpPr>
            <a:xfrm>
              <a:off x="8697039" y="990802"/>
              <a:ext cx="344666" cy="317481"/>
              <a:chOff x="7392988" y="4000501"/>
              <a:chExt cx="2193925" cy="2020888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8123238" y="4343400"/>
                <a:ext cx="946150" cy="95091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2" extrusionOk="0">
                    <a:moveTo>
                      <a:pt x="197" y="142"/>
                    </a:moveTo>
                    <a:cubicBezTo>
                      <a:pt x="176" y="141"/>
                      <a:pt x="176" y="110"/>
                      <a:pt x="197" y="110"/>
                    </a:cubicBezTo>
                    <a:cubicBezTo>
                      <a:pt x="251" y="109"/>
                      <a:pt x="251" y="109"/>
                      <a:pt x="251" y="109"/>
                    </a:cubicBezTo>
                    <a:cubicBezTo>
                      <a:pt x="245" y="55"/>
                      <a:pt x="197" y="6"/>
                      <a:pt x="142" y="0"/>
                    </a:cubicBezTo>
                    <a:cubicBezTo>
                      <a:pt x="141" y="54"/>
                      <a:pt x="141" y="54"/>
                      <a:pt x="141" y="54"/>
                    </a:cubicBezTo>
                    <a:cubicBezTo>
                      <a:pt x="141" y="63"/>
                      <a:pt x="134" y="70"/>
                      <a:pt x="125" y="70"/>
                    </a:cubicBezTo>
                    <a:cubicBezTo>
                      <a:pt x="125" y="70"/>
                      <a:pt x="125" y="70"/>
                      <a:pt x="125" y="70"/>
                    </a:cubicBezTo>
                    <a:cubicBezTo>
                      <a:pt x="116" y="70"/>
                      <a:pt x="109" y="63"/>
                      <a:pt x="109" y="54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53" y="6"/>
                      <a:pt x="5" y="55"/>
                      <a:pt x="0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74" y="111"/>
                      <a:pt x="74" y="141"/>
                      <a:pt x="53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5" y="197"/>
                      <a:pt x="53" y="246"/>
                      <a:pt x="109" y="252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89"/>
                      <a:pt x="116" y="182"/>
                      <a:pt x="125" y="182"/>
                    </a:cubicBezTo>
                    <a:cubicBezTo>
                      <a:pt x="125" y="182"/>
                      <a:pt x="125" y="182"/>
                      <a:pt x="125" y="182"/>
                    </a:cubicBezTo>
                    <a:cubicBezTo>
                      <a:pt x="134" y="182"/>
                      <a:pt x="141" y="189"/>
                      <a:pt x="141" y="198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97" y="246"/>
                      <a:pt x="245" y="197"/>
                      <a:pt x="251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lose/>
                    <a:moveTo>
                      <a:pt x="125" y="142"/>
                    </a:moveTo>
                    <a:cubicBezTo>
                      <a:pt x="104" y="141"/>
                      <a:pt x="104" y="111"/>
                      <a:pt x="125" y="110"/>
                    </a:cubicBezTo>
                    <a:cubicBezTo>
                      <a:pt x="147" y="110"/>
                      <a:pt x="147" y="141"/>
                      <a:pt x="125" y="14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7392988" y="5519738"/>
                <a:ext cx="496888" cy="5016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75" y="0"/>
                    </a:moveTo>
                    <a:cubicBezTo>
                      <a:pt x="15" y="60"/>
                      <a:pt x="15" y="60"/>
                      <a:pt x="15" y="60"/>
                    </a:cubicBezTo>
                    <a:cubicBezTo>
                      <a:pt x="0" y="76"/>
                      <a:pt x="0" y="101"/>
                      <a:pt x="15" y="117"/>
                    </a:cubicBezTo>
                    <a:cubicBezTo>
                      <a:pt x="31" y="133"/>
                      <a:pt x="56" y="133"/>
                      <a:pt x="72" y="117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7604125" y="4000501"/>
                <a:ext cx="1982787" cy="15652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15" extrusionOk="0">
                    <a:moveTo>
                      <a:pt x="402" y="77"/>
                    </a:moveTo>
                    <a:cubicBezTo>
                      <a:pt x="329" y="1"/>
                      <a:pt x="197" y="0"/>
                      <a:pt x="124" y="77"/>
                    </a:cubicBezTo>
                    <a:cubicBezTo>
                      <a:pt x="0" y="200"/>
                      <a:pt x="89" y="415"/>
                      <a:pt x="263" y="414"/>
                    </a:cubicBezTo>
                    <a:cubicBezTo>
                      <a:pt x="437" y="415"/>
                      <a:pt x="526" y="200"/>
                      <a:pt x="402" y="77"/>
                    </a:cubicBezTo>
                    <a:close/>
                    <a:moveTo>
                      <a:pt x="376" y="329"/>
                    </a:moveTo>
                    <a:cubicBezTo>
                      <a:pt x="312" y="393"/>
                      <a:pt x="211" y="390"/>
                      <a:pt x="151" y="329"/>
                    </a:cubicBezTo>
                    <a:cubicBezTo>
                      <a:pt x="120" y="299"/>
                      <a:pt x="105" y="259"/>
                      <a:pt x="104" y="219"/>
                    </a:cubicBezTo>
                    <a:cubicBezTo>
                      <a:pt x="104" y="218"/>
                      <a:pt x="104" y="218"/>
                      <a:pt x="104" y="217"/>
                    </a:cubicBezTo>
                    <a:cubicBezTo>
                      <a:pt x="104" y="216"/>
                      <a:pt x="104" y="216"/>
                      <a:pt x="104" y="215"/>
                    </a:cubicBezTo>
                    <a:cubicBezTo>
                      <a:pt x="103" y="131"/>
                      <a:pt x="177" y="56"/>
                      <a:pt x="263" y="57"/>
                    </a:cubicBezTo>
                    <a:cubicBezTo>
                      <a:pt x="409" y="60"/>
                      <a:pt x="473" y="231"/>
                      <a:pt x="376" y="32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7761288" y="5311776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9" extrusionOk="0">
                    <a:moveTo>
                      <a:pt x="33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67" y="41"/>
                      <a:pt x="48" y="22"/>
                      <a:pt x="3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8691099" y="332490"/>
              <a:ext cx="356556" cy="357432"/>
              <a:chOff x="5157788" y="3706813"/>
              <a:chExt cx="1936749" cy="1941513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580063" y="4848226"/>
                <a:ext cx="373062" cy="373062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0" y="2"/>
                    </a:moveTo>
                    <a:cubicBezTo>
                      <a:pt x="7" y="24"/>
                      <a:pt x="19" y="45"/>
                      <a:pt x="37" y="62"/>
                    </a:cubicBezTo>
                    <a:cubicBezTo>
                      <a:pt x="54" y="80"/>
                      <a:pt x="75" y="92"/>
                      <a:pt x="97" y="99"/>
                    </a:cubicBezTo>
                    <a:cubicBezTo>
                      <a:pt x="99" y="53"/>
                      <a:pt x="46" y="0"/>
                      <a:pt x="0" y="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6296025" y="4852988"/>
                <a:ext cx="369888" cy="368300"/>
              </a:xfrm>
              <a:custGeom>
                <a:avLst/>
                <a:gdLst/>
                <a:ahLst/>
                <a:cxnLst/>
                <a:rect l="l" t="t" r="r" b="b"/>
                <a:pathLst>
                  <a:path w="98" h="98" extrusionOk="0">
                    <a:moveTo>
                      <a:pt x="31" y="32"/>
                    </a:moveTo>
                    <a:cubicBezTo>
                      <a:pt x="11" y="52"/>
                      <a:pt x="0" y="77"/>
                      <a:pt x="0" y="98"/>
                    </a:cubicBezTo>
                    <a:cubicBezTo>
                      <a:pt x="22" y="91"/>
                      <a:pt x="43" y="79"/>
                      <a:pt x="61" y="61"/>
                    </a:cubicBezTo>
                    <a:cubicBezTo>
                      <a:pt x="78" y="44"/>
                      <a:pt x="91" y="23"/>
                      <a:pt x="98" y="1"/>
                    </a:cubicBezTo>
                    <a:cubicBezTo>
                      <a:pt x="76" y="0"/>
                      <a:pt x="51" y="11"/>
                      <a:pt x="31" y="3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5580063" y="4135438"/>
                <a:ext cx="365125" cy="369888"/>
              </a:xfrm>
              <a:custGeom>
                <a:avLst/>
                <a:gdLst/>
                <a:ahLst/>
                <a:cxnLst/>
                <a:rect l="l" t="t" r="r" b="b"/>
                <a:pathLst>
                  <a:path w="97" h="98" extrusionOk="0">
                    <a:moveTo>
                      <a:pt x="66" y="67"/>
                    </a:moveTo>
                    <a:cubicBezTo>
                      <a:pt x="86" y="47"/>
                      <a:pt x="97" y="22"/>
                      <a:pt x="97" y="0"/>
                    </a:cubicBezTo>
                    <a:cubicBezTo>
                      <a:pt x="52" y="14"/>
                      <a:pt x="13" y="53"/>
                      <a:pt x="0" y="98"/>
                    </a:cubicBezTo>
                    <a:cubicBezTo>
                      <a:pt x="21" y="98"/>
                      <a:pt x="46" y="87"/>
                      <a:pt x="66" y="6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6288088" y="4135438"/>
                <a:ext cx="377825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100" y="98"/>
                    </a:moveTo>
                    <a:cubicBezTo>
                      <a:pt x="86" y="53"/>
                      <a:pt x="47" y="14"/>
                      <a:pt x="2" y="0"/>
                    </a:cubicBezTo>
                    <a:cubicBezTo>
                      <a:pt x="0" y="46"/>
                      <a:pt x="54" y="100"/>
                      <a:pt x="100" y="9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6021388" y="4587875"/>
                <a:ext cx="1984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51" extrusionOk="0">
                    <a:moveTo>
                      <a:pt x="27" y="0"/>
                    </a:moveTo>
                    <a:cubicBezTo>
                      <a:pt x="21" y="0"/>
                      <a:pt x="14" y="3"/>
                      <a:pt x="10" y="7"/>
                    </a:cubicBezTo>
                    <a:cubicBezTo>
                      <a:pt x="0" y="17"/>
                      <a:pt x="0" y="32"/>
                      <a:pt x="10" y="41"/>
                    </a:cubicBezTo>
                    <a:cubicBezTo>
                      <a:pt x="19" y="51"/>
                      <a:pt x="34" y="51"/>
                      <a:pt x="44" y="41"/>
                    </a:cubicBezTo>
                    <a:cubicBezTo>
                      <a:pt x="53" y="32"/>
                      <a:pt x="53" y="17"/>
                      <a:pt x="44" y="7"/>
                    </a:cubicBezTo>
                    <a:cubicBezTo>
                      <a:pt x="39" y="3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5549900" y="4110038"/>
                <a:ext cx="1141412" cy="1141412"/>
              </a:xfrm>
              <a:custGeom>
                <a:avLst/>
                <a:gdLst/>
                <a:ahLst/>
                <a:cxnLst/>
                <a:rect l="l" t="t" r="r" b="b"/>
                <a:pathLst>
                  <a:path w="303" h="303" extrusionOk="0">
                    <a:moveTo>
                      <a:pt x="295" y="135"/>
                    </a:moveTo>
                    <a:cubicBezTo>
                      <a:pt x="265" y="135"/>
                      <a:pt x="233" y="120"/>
                      <a:pt x="208" y="95"/>
                    </a:cubicBezTo>
                    <a:cubicBezTo>
                      <a:pt x="192" y="79"/>
                      <a:pt x="180" y="61"/>
                      <a:pt x="174" y="41"/>
                    </a:cubicBezTo>
                    <a:cubicBezTo>
                      <a:pt x="169" y="27"/>
                      <a:pt x="168" y="14"/>
                      <a:pt x="169" y="1"/>
                    </a:cubicBezTo>
                    <a:cubicBezTo>
                      <a:pt x="158" y="0"/>
                      <a:pt x="146" y="0"/>
                      <a:pt x="135" y="1"/>
                    </a:cubicBezTo>
                    <a:cubicBezTo>
                      <a:pt x="140" y="52"/>
                      <a:pt x="93" y="114"/>
                      <a:pt x="41" y="129"/>
                    </a:cubicBezTo>
                    <a:cubicBezTo>
                      <a:pt x="28" y="134"/>
                      <a:pt x="15" y="135"/>
                      <a:pt x="1" y="134"/>
                    </a:cubicBezTo>
                    <a:cubicBezTo>
                      <a:pt x="0" y="146"/>
                      <a:pt x="0" y="157"/>
                      <a:pt x="1" y="168"/>
                    </a:cubicBezTo>
                    <a:cubicBezTo>
                      <a:pt x="68" y="161"/>
                      <a:pt x="142" y="235"/>
                      <a:pt x="135" y="302"/>
                    </a:cubicBezTo>
                    <a:cubicBezTo>
                      <a:pt x="146" y="303"/>
                      <a:pt x="157" y="303"/>
                      <a:pt x="169" y="302"/>
                    </a:cubicBezTo>
                    <a:cubicBezTo>
                      <a:pt x="166" y="270"/>
                      <a:pt x="180" y="235"/>
                      <a:pt x="208" y="207"/>
                    </a:cubicBezTo>
                    <a:cubicBezTo>
                      <a:pt x="224" y="191"/>
                      <a:pt x="242" y="180"/>
                      <a:pt x="262" y="173"/>
                    </a:cubicBezTo>
                    <a:cubicBezTo>
                      <a:pt x="275" y="169"/>
                      <a:pt x="289" y="167"/>
                      <a:pt x="302" y="168"/>
                    </a:cubicBezTo>
                    <a:cubicBezTo>
                      <a:pt x="303" y="157"/>
                      <a:pt x="303" y="146"/>
                      <a:pt x="302" y="134"/>
                    </a:cubicBezTo>
                    <a:cubicBezTo>
                      <a:pt x="300" y="134"/>
                      <a:pt x="297" y="135"/>
                      <a:pt x="295" y="135"/>
                    </a:cubicBezTo>
                    <a:close/>
                    <a:moveTo>
                      <a:pt x="190" y="190"/>
                    </a:move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69" y="211"/>
                      <a:pt x="135" y="211"/>
                      <a:pt x="114" y="190"/>
                    </a:cubicBezTo>
                    <a:cubicBezTo>
                      <a:pt x="92" y="169"/>
                      <a:pt x="92" y="134"/>
                      <a:pt x="114" y="113"/>
                    </a:cubicBezTo>
                    <a:cubicBezTo>
                      <a:pt x="135" y="92"/>
                      <a:pt x="169" y="92"/>
                      <a:pt x="190" y="113"/>
                    </a:cubicBezTo>
                    <a:cubicBezTo>
                      <a:pt x="211" y="134"/>
                      <a:pt x="211" y="169"/>
                      <a:pt x="190" y="19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157788" y="3706813"/>
                <a:ext cx="1936749" cy="1941513"/>
              </a:xfrm>
              <a:custGeom>
                <a:avLst/>
                <a:gdLst/>
                <a:ahLst/>
                <a:cxnLst/>
                <a:rect l="l" t="t" r="r" b="b"/>
                <a:pathLst>
                  <a:path w="514" h="515" extrusionOk="0">
                    <a:moveTo>
                      <a:pt x="507" y="209"/>
                    </a:moveTo>
                    <a:cubicBezTo>
                      <a:pt x="506" y="200"/>
                      <a:pt x="499" y="193"/>
                      <a:pt x="490" y="192"/>
                    </a:cubicBezTo>
                    <a:cubicBezTo>
                      <a:pt x="469" y="188"/>
                      <a:pt x="469" y="188"/>
                      <a:pt x="469" y="188"/>
                    </a:cubicBezTo>
                    <a:cubicBezTo>
                      <a:pt x="467" y="188"/>
                      <a:pt x="465" y="186"/>
                      <a:pt x="464" y="184"/>
                    </a:cubicBezTo>
                    <a:cubicBezTo>
                      <a:pt x="461" y="177"/>
                      <a:pt x="458" y="170"/>
                      <a:pt x="455" y="163"/>
                    </a:cubicBezTo>
                    <a:cubicBezTo>
                      <a:pt x="454" y="161"/>
                      <a:pt x="454" y="158"/>
                      <a:pt x="456" y="157"/>
                    </a:cubicBezTo>
                    <a:cubicBezTo>
                      <a:pt x="468" y="139"/>
                      <a:pt x="468" y="139"/>
                      <a:pt x="468" y="139"/>
                    </a:cubicBezTo>
                    <a:cubicBezTo>
                      <a:pt x="473" y="132"/>
                      <a:pt x="473" y="122"/>
                      <a:pt x="468" y="115"/>
                    </a:cubicBezTo>
                    <a:cubicBezTo>
                      <a:pt x="459" y="101"/>
                      <a:pt x="448" y="89"/>
                      <a:pt x="437" y="77"/>
                    </a:cubicBezTo>
                    <a:cubicBezTo>
                      <a:pt x="424" y="64"/>
                      <a:pt x="409" y="53"/>
                      <a:pt x="394" y="43"/>
                    </a:cubicBezTo>
                    <a:cubicBezTo>
                      <a:pt x="389" y="39"/>
                      <a:pt x="382" y="39"/>
                      <a:pt x="377" y="43"/>
                    </a:cubicBezTo>
                    <a:cubicBezTo>
                      <a:pt x="357" y="58"/>
                      <a:pt x="357" y="58"/>
                      <a:pt x="357" y="58"/>
                    </a:cubicBezTo>
                    <a:cubicBezTo>
                      <a:pt x="355" y="59"/>
                      <a:pt x="352" y="60"/>
                      <a:pt x="350" y="59"/>
                    </a:cubicBezTo>
                    <a:cubicBezTo>
                      <a:pt x="343" y="55"/>
                      <a:pt x="336" y="53"/>
                      <a:pt x="329" y="50"/>
                    </a:cubicBezTo>
                    <a:cubicBezTo>
                      <a:pt x="327" y="49"/>
                      <a:pt x="326" y="47"/>
                      <a:pt x="325" y="45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320" y="14"/>
                      <a:pt x="315" y="9"/>
                      <a:pt x="309" y="8"/>
                    </a:cubicBezTo>
                    <a:cubicBezTo>
                      <a:pt x="274" y="0"/>
                      <a:pt x="237" y="1"/>
                      <a:pt x="201" y="8"/>
                    </a:cubicBezTo>
                    <a:cubicBezTo>
                      <a:pt x="195" y="9"/>
                      <a:pt x="191" y="14"/>
                      <a:pt x="190" y="20"/>
                    </a:cubicBezTo>
                    <a:cubicBezTo>
                      <a:pt x="186" y="45"/>
                      <a:pt x="186" y="45"/>
                      <a:pt x="186" y="45"/>
                    </a:cubicBezTo>
                    <a:cubicBezTo>
                      <a:pt x="185" y="48"/>
                      <a:pt x="184" y="49"/>
                      <a:pt x="181" y="50"/>
                    </a:cubicBezTo>
                    <a:cubicBezTo>
                      <a:pt x="174" y="53"/>
                      <a:pt x="167" y="56"/>
                      <a:pt x="160" y="59"/>
                    </a:cubicBezTo>
                    <a:cubicBezTo>
                      <a:pt x="158" y="60"/>
                      <a:pt x="156" y="60"/>
                      <a:pt x="154" y="58"/>
                    </a:cubicBezTo>
                    <a:cubicBezTo>
                      <a:pt x="133" y="44"/>
                      <a:pt x="133" y="44"/>
                      <a:pt x="133" y="44"/>
                    </a:cubicBezTo>
                    <a:cubicBezTo>
                      <a:pt x="128" y="40"/>
                      <a:pt x="121" y="40"/>
                      <a:pt x="116" y="43"/>
                    </a:cubicBezTo>
                    <a:cubicBezTo>
                      <a:pt x="101" y="53"/>
                      <a:pt x="87" y="65"/>
                      <a:pt x="75" y="77"/>
                    </a:cubicBezTo>
                    <a:cubicBezTo>
                      <a:pt x="63" y="89"/>
                      <a:pt x="52" y="102"/>
                      <a:pt x="43" y="116"/>
                    </a:cubicBezTo>
                    <a:cubicBezTo>
                      <a:pt x="38" y="123"/>
                      <a:pt x="38" y="133"/>
                      <a:pt x="43" y="140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7" y="159"/>
                      <a:pt x="57" y="162"/>
                      <a:pt x="56" y="164"/>
                    </a:cubicBezTo>
                    <a:cubicBezTo>
                      <a:pt x="53" y="171"/>
                      <a:pt x="50" y="178"/>
                      <a:pt x="47" y="185"/>
                    </a:cubicBezTo>
                    <a:cubicBezTo>
                      <a:pt x="47" y="187"/>
                      <a:pt x="45" y="188"/>
                      <a:pt x="42" y="189"/>
                    </a:cubicBezTo>
                    <a:cubicBezTo>
                      <a:pt x="17" y="193"/>
                      <a:pt x="17" y="193"/>
                      <a:pt x="17" y="193"/>
                    </a:cubicBezTo>
                    <a:cubicBezTo>
                      <a:pt x="11" y="194"/>
                      <a:pt x="6" y="199"/>
                      <a:pt x="5" y="205"/>
                    </a:cubicBezTo>
                    <a:cubicBezTo>
                      <a:pt x="1" y="222"/>
                      <a:pt x="0" y="240"/>
                      <a:pt x="0" y="258"/>
                    </a:cubicBezTo>
                    <a:cubicBezTo>
                      <a:pt x="0" y="275"/>
                      <a:pt x="1" y="292"/>
                      <a:pt x="4" y="308"/>
                    </a:cubicBezTo>
                    <a:cubicBezTo>
                      <a:pt x="6" y="317"/>
                      <a:pt x="13" y="324"/>
                      <a:pt x="22" y="325"/>
                    </a:cubicBezTo>
                    <a:cubicBezTo>
                      <a:pt x="43" y="329"/>
                      <a:pt x="43" y="329"/>
                      <a:pt x="43" y="329"/>
                    </a:cubicBezTo>
                    <a:cubicBezTo>
                      <a:pt x="45" y="329"/>
                      <a:pt x="47" y="331"/>
                      <a:pt x="47" y="333"/>
                    </a:cubicBezTo>
                    <a:cubicBezTo>
                      <a:pt x="50" y="340"/>
                      <a:pt x="53" y="347"/>
                      <a:pt x="56" y="353"/>
                    </a:cubicBezTo>
                    <a:cubicBezTo>
                      <a:pt x="57" y="356"/>
                      <a:pt x="57" y="358"/>
                      <a:pt x="56" y="360"/>
                    </a:cubicBezTo>
                    <a:cubicBezTo>
                      <a:pt x="43" y="377"/>
                      <a:pt x="43" y="377"/>
                      <a:pt x="43" y="377"/>
                    </a:cubicBezTo>
                    <a:cubicBezTo>
                      <a:pt x="38" y="384"/>
                      <a:pt x="38" y="394"/>
                      <a:pt x="43" y="402"/>
                    </a:cubicBezTo>
                    <a:cubicBezTo>
                      <a:pt x="62" y="430"/>
                      <a:pt x="88" y="455"/>
                      <a:pt x="117" y="474"/>
                    </a:cubicBezTo>
                    <a:cubicBezTo>
                      <a:pt x="122" y="477"/>
                      <a:pt x="129" y="477"/>
                      <a:pt x="134" y="474"/>
                    </a:cubicBezTo>
                    <a:cubicBezTo>
                      <a:pt x="154" y="459"/>
                      <a:pt x="154" y="459"/>
                      <a:pt x="154" y="459"/>
                    </a:cubicBezTo>
                    <a:cubicBezTo>
                      <a:pt x="156" y="457"/>
                      <a:pt x="159" y="457"/>
                      <a:pt x="161" y="458"/>
                    </a:cubicBezTo>
                    <a:cubicBezTo>
                      <a:pt x="168" y="461"/>
                      <a:pt x="175" y="464"/>
                      <a:pt x="182" y="467"/>
                    </a:cubicBezTo>
                    <a:cubicBezTo>
                      <a:pt x="184" y="468"/>
                      <a:pt x="186" y="469"/>
                      <a:pt x="186" y="472"/>
                    </a:cubicBezTo>
                    <a:cubicBezTo>
                      <a:pt x="190" y="493"/>
                      <a:pt x="190" y="493"/>
                      <a:pt x="190" y="493"/>
                    </a:cubicBezTo>
                    <a:cubicBezTo>
                      <a:pt x="191" y="501"/>
                      <a:pt x="198" y="508"/>
                      <a:pt x="207" y="510"/>
                    </a:cubicBezTo>
                    <a:cubicBezTo>
                      <a:pt x="223" y="513"/>
                      <a:pt x="239" y="515"/>
                      <a:pt x="256" y="515"/>
                    </a:cubicBezTo>
                    <a:cubicBezTo>
                      <a:pt x="272" y="515"/>
                      <a:pt x="289" y="513"/>
                      <a:pt x="305" y="510"/>
                    </a:cubicBezTo>
                    <a:cubicBezTo>
                      <a:pt x="314" y="508"/>
                      <a:pt x="321" y="501"/>
                      <a:pt x="322" y="492"/>
                    </a:cubicBezTo>
                    <a:cubicBezTo>
                      <a:pt x="326" y="472"/>
                      <a:pt x="326" y="472"/>
                      <a:pt x="326" y="472"/>
                    </a:cubicBezTo>
                    <a:cubicBezTo>
                      <a:pt x="326" y="469"/>
                      <a:pt x="328" y="467"/>
                      <a:pt x="330" y="467"/>
                    </a:cubicBezTo>
                    <a:cubicBezTo>
                      <a:pt x="337" y="464"/>
                      <a:pt x="344" y="461"/>
                      <a:pt x="351" y="458"/>
                    </a:cubicBezTo>
                    <a:cubicBezTo>
                      <a:pt x="353" y="457"/>
                      <a:pt x="355" y="457"/>
                      <a:pt x="357" y="458"/>
                    </a:cubicBezTo>
                    <a:cubicBezTo>
                      <a:pt x="378" y="473"/>
                      <a:pt x="378" y="473"/>
                      <a:pt x="378" y="473"/>
                    </a:cubicBezTo>
                    <a:cubicBezTo>
                      <a:pt x="383" y="477"/>
                      <a:pt x="390" y="477"/>
                      <a:pt x="395" y="474"/>
                    </a:cubicBezTo>
                    <a:cubicBezTo>
                      <a:pt x="410" y="464"/>
                      <a:pt x="424" y="452"/>
                      <a:pt x="437" y="440"/>
                    </a:cubicBezTo>
                    <a:cubicBezTo>
                      <a:pt x="449" y="428"/>
                      <a:pt x="459" y="415"/>
                      <a:pt x="469" y="401"/>
                    </a:cubicBezTo>
                    <a:cubicBezTo>
                      <a:pt x="474" y="394"/>
                      <a:pt x="474" y="384"/>
                      <a:pt x="468" y="377"/>
                    </a:cubicBezTo>
                    <a:cubicBezTo>
                      <a:pt x="456" y="360"/>
                      <a:pt x="456" y="360"/>
                      <a:pt x="456" y="360"/>
                    </a:cubicBezTo>
                    <a:cubicBezTo>
                      <a:pt x="455" y="358"/>
                      <a:pt x="454" y="355"/>
                      <a:pt x="455" y="353"/>
                    </a:cubicBezTo>
                    <a:cubicBezTo>
                      <a:pt x="459" y="346"/>
                      <a:pt x="462" y="339"/>
                      <a:pt x="464" y="332"/>
                    </a:cubicBezTo>
                    <a:cubicBezTo>
                      <a:pt x="465" y="330"/>
                      <a:pt x="467" y="328"/>
                      <a:pt x="469" y="328"/>
                    </a:cubicBezTo>
                    <a:cubicBezTo>
                      <a:pt x="494" y="324"/>
                      <a:pt x="494" y="324"/>
                      <a:pt x="494" y="324"/>
                    </a:cubicBezTo>
                    <a:cubicBezTo>
                      <a:pt x="500" y="323"/>
                      <a:pt x="505" y="318"/>
                      <a:pt x="506" y="312"/>
                    </a:cubicBezTo>
                    <a:cubicBezTo>
                      <a:pt x="513" y="278"/>
                      <a:pt x="514" y="243"/>
                      <a:pt x="507" y="209"/>
                    </a:cubicBezTo>
                    <a:close/>
                    <a:moveTo>
                      <a:pt x="384" y="387"/>
                    </a:moveTo>
                    <a:cubicBezTo>
                      <a:pt x="339" y="431"/>
                      <a:pt x="279" y="448"/>
                      <a:pt x="220" y="436"/>
                    </a:cubicBezTo>
                    <a:cubicBezTo>
                      <a:pt x="219" y="436"/>
                      <a:pt x="218" y="436"/>
                      <a:pt x="217" y="436"/>
                    </a:cubicBezTo>
                    <a:cubicBezTo>
                      <a:pt x="217" y="436"/>
                      <a:pt x="217" y="436"/>
                      <a:pt x="217" y="436"/>
                    </a:cubicBezTo>
                    <a:cubicBezTo>
                      <a:pt x="151" y="423"/>
                      <a:pt x="91" y="363"/>
                      <a:pt x="79" y="297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78" y="296"/>
                      <a:pt x="78" y="295"/>
                      <a:pt x="78" y="294"/>
                    </a:cubicBezTo>
                    <a:cubicBezTo>
                      <a:pt x="73" y="271"/>
                      <a:pt x="73" y="246"/>
                      <a:pt x="78" y="222"/>
                    </a:cubicBezTo>
                    <a:cubicBezTo>
                      <a:pt x="78" y="221"/>
                      <a:pt x="78" y="220"/>
                      <a:pt x="79" y="219"/>
                    </a:cubicBezTo>
                    <a:cubicBezTo>
                      <a:pt x="79" y="219"/>
                      <a:pt x="79" y="219"/>
                      <a:pt x="79" y="219"/>
                    </a:cubicBezTo>
                    <a:cubicBezTo>
                      <a:pt x="108" y="81"/>
                      <a:pt x="283" y="29"/>
                      <a:pt x="384" y="130"/>
                    </a:cubicBezTo>
                    <a:cubicBezTo>
                      <a:pt x="409" y="155"/>
                      <a:pt x="425" y="186"/>
                      <a:pt x="433" y="219"/>
                    </a:cubicBezTo>
                    <a:cubicBezTo>
                      <a:pt x="433" y="219"/>
                      <a:pt x="433" y="219"/>
                      <a:pt x="433" y="219"/>
                    </a:cubicBezTo>
                    <a:cubicBezTo>
                      <a:pt x="433" y="221"/>
                      <a:pt x="433" y="222"/>
                      <a:pt x="433" y="223"/>
                    </a:cubicBezTo>
                    <a:cubicBezTo>
                      <a:pt x="445" y="280"/>
                      <a:pt x="428" y="342"/>
                      <a:pt x="384" y="3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8"/>
            <p:cNvGrpSpPr/>
            <p:nvPr/>
          </p:nvGrpSpPr>
          <p:grpSpPr>
            <a:xfrm>
              <a:off x="8134700" y="650849"/>
              <a:ext cx="354895" cy="366891"/>
              <a:chOff x="2470150" y="803276"/>
              <a:chExt cx="1925637" cy="1990725"/>
            </a:xfrm>
          </p:grpSpPr>
          <p:sp>
            <p:nvSpPr>
              <p:cNvPr id="205" name="Google Shape;205;p8"/>
              <p:cNvSpPr/>
              <p:nvPr/>
            </p:nvSpPr>
            <p:spPr>
              <a:xfrm>
                <a:off x="2470150" y="803275"/>
                <a:ext cx="1925637" cy="125888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4" extrusionOk="0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3816350" y="2541588"/>
                <a:ext cx="241300" cy="252412"/>
              </a:xfrm>
              <a:custGeom>
                <a:avLst/>
                <a:gdLst/>
                <a:ahLst/>
                <a:cxnLst/>
                <a:rect l="l" t="t" r="r" b="b"/>
                <a:pathLst>
                  <a:path w="64" h="67" extrusionOk="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3509963" y="2155826"/>
                <a:ext cx="73501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95" h="70" extrusionOk="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9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 amt="60000"/>
          </a:blip>
          <a:srcRect b="1681"/>
          <a:stretch/>
        </p:blipFill>
        <p:spPr>
          <a:xfrm>
            <a:off x="0" y="0"/>
            <a:ext cx="274095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9"/>
          <p:cNvGrpSpPr/>
          <p:nvPr/>
        </p:nvGrpSpPr>
        <p:grpSpPr>
          <a:xfrm>
            <a:off x="-440475" y="-271600"/>
            <a:ext cx="9706505" cy="5879205"/>
            <a:chOff x="-440475" y="-271600"/>
            <a:chExt cx="9706505" cy="5879205"/>
          </a:xfrm>
        </p:grpSpPr>
        <p:grpSp>
          <p:nvGrpSpPr>
            <p:cNvPr id="213" name="Google Shape;213;p9"/>
            <p:cNvGrpSpPr/>
            <p:nvPr/>
          </p:nvGrpSpPr>
          <p:grpSpPr>
            <a:xfrm>
              <a:off x="7302469" y="3600406"/>
              <a:ext cx="1963562" cy="2007199"/>
              <a:chOff x="-812831" y="-464094"/>
              <a:chExt cx="1963562" cy="2007199"/>
            </a:xfrm>
          </p:grpSpPr>
          <p:pic>
            <p:nvPicPr>
              <p:cNvPr id="214" name="Google Shape;214;p9"/>
              <p:cNvPicPr preferRelativeResize="0"/>
              <p:nvPr/>
            </p:nvPicPr>
            <p:blipFill>
              <a:blip r:embed="rId4">
                <a:alphaModFix amt="50000"/>
              </a:blip>
              <a:stretch>
                <a:fillRect/>
              </a:stretch>
            </p:blipFill>
            <p:spPr>
              <a:xfrm rot="5400000">
                <a:off x="-834650" y="-442275"/>
                <a:ext cx="2007199" cy="19635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5" name="Google Shape;215;p9"/>
              <p:cNvGrpSpPr/>
              <p:nvPr/>
            </p:nvGrpSpPr>
            <p:grpSpPr>
              <a:xfrm>
                <a:off x="432509" y="425393"/>
                <a:ext cx="327048" cy="318787"/>
                <a:chOff x="7593013" y="858838"/>
                <a:chExt cx="2011362" cy="1960563"/>
              </a:xfrm>
            </p:grpSpPr>
            <p:sp>
              <p:nvSpPr>
                <p:cNvPr id="216" name="Google Shape;216;p9"/>
                <p:cNvSpPr/>
                <p:nvPr/>
              </p:nvSpPr>
              <p:spPr>
                <a:xfrm>
                  <a:off x="8369300" y="2684463"/>
                  <a:ext cx="715962" cy="13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36" extrusionOk="0">
                      <a:moveTo>
                        <a:pt x="1" y="14"/>
                      </a:moveTo>
                      <a:cubicBezTo>
                        <a:pt x="0" y="16"/>
                        <a:pt x="2" y="19"/>
                        <a:pt x="4" y="19"/>
                      </a:cubicBezTo>
                      <a:cubicBezTo>
                        <a:pt x="65" y="36"/>
                        <a:pt x="135" y="29"/>
                        <a:pt x="19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9"/>
                <p:cNvSpPr/>
                <p:nvPr/>
              </p:nvSpPr>
              <p:spPr>
                <a:xfrm>
                  <a:off x="7593013" y="1587500"/>
                  <a:ext cx="960438" cy="1116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296" extrusionOk="0">
                      <a:moveTo>
                        <a:pt x="251" y="72"/>
                      </a:move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2" y="0"/>
                        <a:pt x="29" y="2"/>
                        <a:pt x="28" y="5"/>
                      </a:cubicBezTo>
                      <a:cubicBezTo>
                        <a:pt x="0" y="121"/>
                        <a:pt x="60" y="245"/>
                        <a:pt x="169" y="295"/>
                      </a:cubicBezTo>
                      <a:cubicBezTo>
                        <a:pt x="171" y="296"/>
                        <a:pt x="174" y="295"/>
                        <a:pt x="175" y="292"/>
                      </a:cubicBezTo>
                      <a:cubicBezTo>
                        <a:pt x="254" y="78"/>
                        <a:pt x="254" y="78"/>
                        <a:pt x="254" y="78"/>
                      </a:cubicBezTo>
                      <a:cubicBezTo>
                        <a:pt x="255" y="76"/>
                        <a:pt x="254" y="73"/>
                        <a:pt x="251" y="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218;p9"/>
                <p:cNvSpPr/>
                <p:nvPr/>
              </p:nvSpPr>
              <p:spPr>
                <a:xfrm>
                  <a:off x="8440738" y="2413000"/>
                  <a:ext cx="968375" cy="1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" h="38" extrusionOk="0">
                      <a:moveTo>
                        <a:pt x="0" y="38"/>
                      </a:moveTo>
                      <a:cubicBezTo>
                        <a:pt x="221" y="38"/>
                        <a:pt x="221" y="38"/>
                        <a:pt x="221" y="38"/>
                      </a:cubicBezTo>
                      <a:cubicBezTo>
                        <a:pt x="234" y="26"/>
                        <a:pt x="246" y="13"/>
                        <a:pt x="257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lnTo>
                        <a:pt x="0" y="38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9;p9"/>
                <p:cNvSpPr/>
                <p:nvPr/>
              </p:nvSpPr>
              <p:spPr>
                <a:xfrm>
                  <a:off x="7747000" y="858838"/>
                  <a:ext cx="828675" cy="871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31" extrusionOk="0">
                      <a:moveTo>
                        <a:pt x="4" y="162"/>
                      </a:moveTo>
                      <a:cubicBezTo>
                        <a:pt x="214" y="230"/>
                        <a:pt x="214" y="230"/>
                        <a:pt x="214" y="230"/>
                      </a:cubicBezTo>
                      <a:cubicBezTo>
                        <a:pt x="217" y="231"/>
                        <a:pt x="220" y="229"/>
                        <a:pt x="220" y="226"/>
                      </a:cubicBezTo>
                      <a:cubicBezTo>
                        <a:pt x="220" y="5"/>
                        <a:pt x="220" y="5"/>
                        <a:pt x="220" y="5"/>
                      </a:cubicBezTo>
                      <a:cubicBezTo>
                        <a:pt x="220" y="2"/>
                        <a:pt x="217" y="0"/>
                        <a:pt x="215" y="0"/>
                      </a:cubicBezTo>
                      <a:cubicBezTo>
                        <a:pt x="155" y="6"/>
                        <a:pt x="99" y="31"/>
                        <a:pt x="56" y="75"/>
                      </a:cubicBezTo>
                      <a:cubicBezTo>
                        <a:pt x="32" y="98"/>
                        <a:pt x="14" y="125"/>
                        <a:pt x="1" y="155"/>
                      </a:cubicBezTo>
                      <a:cubicBezTo>
                        <a:pt x="0" y="158"/>
                        <a:pt x="1" y="161"/>
                        <a:pt x="4" y="16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220;p9"/>
                <p:cNvSpPr/>
                <p:nvPr/>
              </p:nvSpPr>
              <p:spPr>
                <a:xfrm>
                  <a:off x="8537575" y="2152651"/>
                  <a:ext cx="1011238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35" extrusionOk="0">
                      <a:moveTo>
                        <a:pt x="0" y="35"/>
                      </a:moveTo>
                      <a:cubicBezTo>
                        <a:pt x="253" y="35"/>
                        <a:pt x="253" y="35"/>
                        <a:pt x="253" y="35"/>
                      </a:cubicBezTo>
                      <a:cubicBezTo>
                        <a:pt x="259" y="24"/>
                        <a:pt x="264" y="12"/>
                        <a:pt x="268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9"/>
                <p:cNvSpPr/>
                <p:nvPr/>
              </p:nvSpPr>
              <p:spPr>
                <a:xfrm>
                  <a:off x="8632825" y="1889125"/>
                  <a:ext cx="971550" cy="134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36" extrusionOk="0">
                      <a:moveTo>
                        <a:pt x="253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4" y="1"/>
                        <a:pt x="13" y="2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53" y="36"/>
                        <a:pt x="253" y="36"/>
                        <a:pt x="253" y="36"/>
                      </a:cubicBezTo>
                      <a:cubicBezTo>
                        <a:pt x="255" y="26"/>
                        <a:pt x="257" y="16"/>
                        <a:pt x="257" y="5"/>
                      </a:cubicBezTo>
                      <a:cubicBezTo>
                        <a:pt x="258" y="2"/>
                        <a:pt x="255" y="0"/>
                        <a:pt x="25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9"/>
                <p:cNvSpPr/>
                <p:nvPr/>
              </p:nvSpPr>
              <p:spPr>
                <a:xfrm>
                  <a:off x="8813800" y="1323976"/>
                  <a:ext cx="115888" cy="33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90" extrusionOk="0">
                      <a:moveTo>
                        <a:pt x="16" y="90"/>
                      </a:moveTo>
                      <a:cubicBezTo>
                        <a:pt x="24" y="90"/>
                        <a:pt x="31" y="84"/>
                        <a:pt x="31" y="75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4"/>
                        <a:pt x="7" y="90"/>
                        <a:pt x="16" y="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9"/>
                <p:cNvSpPr/>
                <p:nvPr/>
              </p:nvSpPr>
              <p:spPr>
                <a:xfrm>
                  <a:off x="9043988" y="1195388"/>
                  <a:ext cx="112712" cy="4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24" extrusionOk="0">
                      <a:moveTo>
                        <a:pt x="15" y="124"/>
                      </a:moveTo>
                      <a:cubicBezTo>
                        <a:pt x="24" y="124"/>
                        <a:pt x="30" y="118"/>
                        <a:pt x="30" y="109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30" y="0"/>
                        <a:pt x="1" y="0"/>
                        <a:pt x="0" y="20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118"/>
                        <a:pt x="7" y="124"/>
                        <a:pt x="15" y="124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9"/>
                <p:cNvSpPr/>
                <p:nvPr/>
              </p:nvSpPr>
              <p:spPr>
                <a:xfrm>
                  <a:off x="9272588" y="1017588"/>
                  <a:ext cx="114300" cy="6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171" extrusionOk="0">
                      <a:moveTo>
                        <a:pt x="15" y="171"/>
                      </a:moveTo>
                      <a:cubicBezTo>
                        <a:pt x="23" y="171"/>
                        <a:pt x="30" y="165"/>
                        <a:pt x="30" y="156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1" y="0"/>
                        <a:pt x="0" y="20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165"/>
                        <a:pt x="7" y="171"/>
                        <a:pt x="15" y="17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" name="Google Shape;225;p9"/>
              <p:cNvGrpSpPr/>
              <p:nvPr/>
            </p:nvGrpSpPr>
            <p:grpSpPr>
              <a:xfrm>
                <a:off x="475773" y="1088819"/>
                <a:ext cx="268433" cy="269094"/>
                <a:chOff x="5157788" y="3706813"/>
                <a:chExt cx="1936749" cy="1941513"/>
              </a:xfrm>
            </p:grpSpPr>
            <p:sp>
              <p:nvSpPr>
                <p:cNvPr id="226" name="Google Shape;226;p9"/>
                <p:cNvSpPr/>
                <p:nvPr/>
              </p:nvSpPr>
              <p:spPr>
                <a:xfrm>
                  <a:off x="5580063" y="4848226"/>
                  <a:ext cx="373062" cy="373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99" extrusionOk="0">
                      <a:moveTo>
                        <a:pt x="0" y="2"/>
                      </a:moveTo>
                      <a:cubicBezTo>
                        <a:pt x="7" y="24"/>
                        <a:pt x="19" y="45"/>
                        <a:pt x="37" y="62"/>
                      </a:cubicBezTo>
                      <a:cubicBezTo>
                        <a:pt x="54" y="80"/>
                        <a:pt x="75" y="92"/>
                        <a:pt x="97" y="99"/>
                      </a:cubicBezTo>
                      <a:cubicBezTo>
                        <a:pt x="99" y="53"/>
                        <a:pt x="46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9"/>
                <p:cNvSpPr/>
                <p:nvPr/>
              </p:nvSpPr>
              <p:spPr>
                <a:xfrm>
                  <a:off x="6296025" y="4852988"/>
                  <a:ext cx="369888" cy="36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98" extrusionOk="0">
                      <a:moveTo>
                        <a:pt x="31" y="32"/>
                      </a:moveTo>
                      <a:cubicBezTo>
                        <a:pt x="11" y="52"/>
                        <a:pt x="0" y="77"/>
                        <a:pt x="0" y="98"/>
                      </a:cubicBezTo>
                      <a:cubicBezTo>
                        <a:pt x="22" y="91"/>
                        <a:pt x="43" y="79"/>
                        <a:pt x="61" y="61"/>
                      </a:cubicBezTo>
                      <a:cubicBezTo>
                        <a:pt x="78" y="44"/>
                        <a:pt x="91" y="23"/>
                        <a:pt x="98" y="1"/>
                      </a:cubicBezTo>
                      <a:cubicBezTo>
                        <a:pt x="76" y="0"/>
                        <a:pt x="51" y="11"/>
                        <a:pt x="31" y="3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9"/>
                <p:cNvSpPr/>
                <p:nvPr/>
              </p:nvSpPr>
              <p:spPr>
                <a:xfrm>
                  <a:off x="5580063" y="4135438"/>
                  <a:ext cx="365125" cy="369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" h="98" extrusionOk="0">
                      <a:moveTo>
                        <a:pt x="66" y="67"/>
                      </a:moveTo>
                      <a:cubicBezTo>
                        <a:pt x="86" y="47"/>
                        <a:pt x="97" y="22"/>
                        <a:pt x="97" y="0"/>
                      </a:cubicBezTo>
                      <a:cubicBezTo>
                        <a:pt x="52" y="14"/>
                        <a:pt x="13" y="53"/>
                        <a:pt x="0" y="98"/>
                      </a:cubicBezTo>
                      <a:cubicBezTo>
                        <a:pt x="21" y="98"/>
                        <a:pt x="46" y="87"/>
                        <a:pt x="66" y="6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9"/>
                <p:cNvSpPr/>
                <p:nvPr/>
              </p:nvSpPr>
              <p:spPr>
                <a:xfrm>
                  <a:off x="6288088" y="4135438"/>
                  <a:ext cx="377825" cy="37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100" y="98"/>
                      </a:moveTo>
                      <a:cubicBezTo>
                        <a:pt x="86" y="53"/>
                        <a:pt x="47" y="14"/>
                        <a:pt x="2" y="0"/>
                      </a:cubicBezTo>
                      <a:cubicBezTo>
                        <a:pt x="0" y="46"/>
                        <a:pt x="54" y="100"/>
                        <a:pt x="100" y="9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6021388" y="4587875"/>
                  <a:ext cx="198438" cy="19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51" extrusionOk="0">
                      <a:moveTo>
                        <a:pt x="27" y="0"/>
                      </a:moveTo>
                      <a:cubicBezTo>
                        <a:pt x="21" y="0"/>
                        <a:pt x="14" y="3"/>
                        <a:pt x="10" y="7"/>
                      </a:cubicBezTo>
                      <a:cubicBezTo>
                        <a:pt x="0" y="17"/>
                        <a:pt x="0" y="32"/>
                        <a:pt x="10" y="41"/>
                      </a:cubicBezTo>
                      <a:cubicBezTo>
                        <a:pt x="19" y="51"/>
                        <a:pt x="34" y="51"/>
                        <a:pt x="44" y="41"/>
                      </a:cubicBezTo>
                      <a:cubicBezTo>
                        <a:pt x="53" y="32"/>
                        <a:pt x="53" y="17"/>
                        <a:pt x="44" y="7"/>
                      </a:cubicBezTo>
                      <a:cubicBezTo>
                        <a:pt x="39" y="3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5549900" y="4110038"/>
                  <a:ext cx="1141412" cy="114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303" extrusionOk="0">
                      <a:moveTo>
                        <a:pt x="295" y="135"/>
                      </a:moveTo>
                      <a:cubicBezTo>
                        <a:pt x="265" y="135"/>
                        <a:pt x="233" y="120"/>
                        <a:pt x="208" y="95"/>
                      </a:cubicBezTo>
                      <a:cubicBezTo>
                        <a:pt x="192" y="79"/>
                        <a:pt x="180" y="61"/>
                        <a:pt x="174" y="41"/>
                      </a:cubicBezTo>
                      <a:cubicBezTo>
                        <a:pt x="169" y="27"/>
                        <a:pt x="168" y="14"/>
                        <a:pt x="169" y="1"/>
                      </a:cubicBezTo>
                      <a:cubicBezTo>
                        <a:pt x="158" y="0"/>
                        <a:pt x="146" y="0"/>
                        <a:pt x="135" y="1"/>
                      </a:cubicBezTo>
                      <a:cubicBezTo>
                        <a:pt x="140" y="52"/>
                        <a:pt x="93" y="114"/>
                        <a:pt x="41" y="129"/>
                      </a:cubicBezTo>
                      <a:cubicBezTo>
                        <a:pt x="28" y="134"/>
                        <a:pt x="15" y="135"/>
                        <a:pt x="1" y="134"/>
                      </a:cubicBezTo>
                      <a:cubicBezTo>
                        <a:pt x="0" y="146"/>
                        <a:pt x="0" y="157"/>
                        <a:pt x="1" y="168"/>
                      </a:cubicBezTo>
                      <a:cubicBezTo>
                        <a:pt x="68" y="161"/>
                        <a:pt x="142" y="235"/>
                        <a:pt x="135" y="302"/>
                      </a:cubicBezTo>
                      <a:cubicBezTo>
                        <a:pt x="146" y="303"/>
                        <a:pt x="157" y="303"/>
                        <a:pt x="169" y="302"/>
                      </a:cubicBezTo>
                      <a:cubicBezTo>
                        <a:pt x="166" y="270"/>
                        <a:pt x="180" y="235"/>
                        <a:pt x="208" y="207"/>
                      </a:cubicBezTo>
                      <a:cubicBezTo>
                        <a:pt x="224" y="191"/>
                        <a:pt x="242" y="180"/>
                        <a:pt x="262" y="173"/>
                      </a:cubicBezTo>
                      <a:cubicBezTo>
                        <a:pt x="275" y="169"/>
                        <a:pt x="289" y="167"/>
                        <a:pt x="302" y="168"/>
                      </a:cubicBezTo>
                      <a:cubicBezTo>
                        <a:pt x="303" y="157"/>
                        <a:pt x="303" y="146"/>
                        <a:pt x="302" y="134"/>
                      </a:cubicBezTo>
                      <a:cubicBezTo>
                        <a:pt x="300" y="134"/>
                        <a:pt x="297" y="135"/>
                        <a:pt x="295" y="135"/>
                      </a:cubicBezTo>
                      <a:close/>
                      <a:moveTo>
                        <a:pt x="190" y="190"/>
                      </a:moveTo>
                      <a:cubicBezTo>
                        <a:pt x="190" y="190"/>
                        <a:pt x="190" y="190"/>
                        <a:pt x="190" y="190"/>
                      </a:cubicBezTo>
                      <a:cubicBezTo>
                        <a:pt x="169" y="211"/>
                        <a:pt x="135" y="211"/>
                        <a:pt x="114" y="190"/>
                      </a:cubicBezTo>
                      <a:cubicBezTo>
                        <a:pt x="92" y="169"/>
                        <a:pt x="92" y="134"/>
                        <a:pt x="114" y="113"/>
                      </a:cubicBezTo>
                      <a:cubicBezTo>
                        <a:pt x="135" y="92"/>
                        <a:pt x="169" y="92"/>
                        <a:pt x="190" y="113"/>
                      </a:cubicBezTo>
                      <a:cubicBezTo>
                        <a:pt x="211" y="134"/>
                        <a:pt x="211" y="169"/>
                        <a:pt x="190" y="19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5157788" y="3706813"/>
                  <a:ext cx="1936749" cy="1941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515" extrusionOk="0">
                      <a:moveTo>
                        <a:pt x="507" y="209"/>
                      </a:moveTo>
                      <a:cubicBezTo>
                        <a:pt x="506" y="200"/>
                        <a:pt x="499" y="193"/>
                        <a:pt x="490" y="192"/>
                      </a:cubicBezTo>
                      <a:cubicBezTo>
                        <a:pt x="469" y="188"/>
                        <a:pt x="469" y="188"/>
                        <a:pt x="469" y="188"/>
                      </a:cubicBezTo>
                      <a:cubicBezTo>
                        <a:pt x="467" y="188"/>
                        <a:pt x="465" y="186"/>
                        <a:pt x="464" y="184"/>
                      </a:cubicBezTo>
                      <a:cubicBezTo>
                        <a:pt x="461" y="177"/>
                        <a:pt x="458" y="170"/>
                        <a:pt x="455" y="163"/>
                      </a:cubicBezTo>
                      <a:cubicBezTo>
                        <a:pt x="454" y="161"/>
                        <a:pt x="454" y="158"/>
                        <a:pt x="456" y="157"/>
                      </a:cubicBezTo>
                      <a:cubicBezTo>
                        <a:pt x="468" y="139"/>
                        <a:pt x="468" y="139"/>
                        <a:pt x="468" y="139"/>
                      </a:cubicBezTo>
                      <a:cubicBezTo>
                        <a:pt x="473" y="132"/>
                        <a:pt x="473" y="122"/>
                        <a:pt x="468" y="115"/>
                      </a:cubicBezTo>
                      <a:cubicBezTo>
                        <a:pt x="459" y="101"/>
                        <a:pt x="448" y="89"/>
                        <a:pt x="437" y="77"/>
                      </a:cubicBezTo>
                      <a:cubicBezTo>
                        <a:pt x="424" y="64"/>
                        <a:pt x="409" y="53"/>
                        <a:pt x="394" y="43"/>
                      </a:cubicBezTo>
                      <a:cubicBezTo>
                        <a:pt x="389" y="39"/>
                        <a:pt x="382" y="39"/>
                        <a:pt x="377" y="43"/>
                      </a:cubicBezTo>
                      <a:cubicBezTo>
                        <a:pt x="357" y="58"/>
                        <a:pt x="357" y="58"/>
                        <a:pt x="357" y="58"/>
                      </a:cubicBezTo>
                      <a:cubicBezTo>
                        <a:pt x="355" y="59"/>
                        <a:pt x="352" y="60"/>
                        <a:pt x="350" y="59"/>
                      </a:cubicBezTo>
                      <a:cubicBezTo>
                        <a:pt x="343" y="55"/>
                        <a:pt x="336" y="53"/>
                        <a:pt x="329" y="50"/>
                      </a:cubicBezTo>
                      <a:cubicBezTo>
                        <a:pt x="327" y="49"/>
                        <a:pt x="326" y="47"/>
                        <a:pt x="325" y="45"/>
                      </a:cubicBezTo>
                      <a:cubicBezTo>
                        <a:pt x="321" y="20"/>
                        <a:pt x="321" y="20"/>
                        <a:pt x="321" y="20"/>
                      </a:cubicBezTo>
                      <a:cubicBezTo>
                        <a:pt x="320" y="14"/>
                        <a:pt x="315" y="9"/>
                        <a:pt x="309" y="8"/>
                      </a:cubicBezTo>
                      <a:cubicBezTo>
                        <a:pt x="274" y="0"/>
                        <a:pt x="237" y="1"/>
                        <a:pt x="201" y="8"/>
                      </a:cubicBezTo>
                      <a:cubicBezTo>
                        <a:pt x="195" y="9"/>
                        <a:pt x="191" y="14"/>
                        <a:pt x="190" y="20"/>
                      </a:cubicBezTo>
                      <a:cubicBezTo>
                        <a:pt x="186" y="45"/>
                        <a:pt x="186" y="45"/>
                        <a:pt x="186" y="45"/>
                      </a:cubicBezTo>
                      <a:cubicBezTo>
                        <a:pt x="185" y="48"/>
                        <a:pt x="184" y="49"/>
                        <a:pt x="181" y="50"/>
                      </a:cubicBezTo>
                      <a:cubicBezTo>
                        <a:pt x="174" y="53"/>
                        <a:pt x="167" y="56"/>
                        <a:pt x="160" y="59"/>
                      </a:cubicBezTo>
                      <a:cubicBezTo>
                        <a:pt x="158" y="60"/>
                        <a:pt x="156" y="60"/>
                        <a:pt x="154" y="58"/>
                      </a:cubicBezTo>
                      <a:cubicBezTo>
                        <a:pt x="133" y="44"/>
                        <a:pt x="133" y="44"/>
                        <a:pt x="133" y="44"/>
                      </a:cubicBezTo>
                      <a:cubicBezTo>
                        <a:pt x="128" y="40"/>
                        <a:pt x="121" y="40"/>
                        <a:pt x="116" y="43"/>
                      </a:cubicBezTo>
                      <a:cubicBezTo>
                        <a:pt x="101" y="53"/>
                        <a:pt x="87" y="65"/>
                        <a:pt x="75" y="77"/>
                      </a:cubicBezTo>
                      <a:cubicBezTo>
                        <a:pt x="63" y="89"/>
                        <a:pt x="52" y="102"/>
                        <a:pt x="43" y="116"/>
                      </a:cubicBezTo>
                      <a:cubicBezTo>
                        <a:pt x="38" y="123"/>
                        <a:pt x="38" y="133"/>
                        <a:pt x="43" y="140"/>
                      </a:cubicBezTo>
                      <a:cubicBezTo>
                        <a:pt x="55" y="157"/>
                        <a:pt x="55" y="157"/>
                        <a:pt x="55" y="157"/>
                      </a:cubicBezTo>
                      <a:cubicBezTo>
                        <a:pt x="57" y="159"/>
                        <a:pt x="57" y="162"/>
                        <a:pt x="56" y="164"/>
                      </a:cubicBezTo>
                      <a:cubicBezTo>
                        <a:pt x="53" y="171"/>
                        <a:pt x="50" y="178"/>
                        <a:pt x="47" y="185"/>
                      </a:cubicBezTo>
                      <a:cubicBezTo>
                        <a:pt x="47" y="187"/>
                        <a:pt x="45" y="188"/>
                        <a:pt x="42" y="189"/>
                      </a:cubicBezTo>
                      <a:cubicBezTo>
                        <a:pt x="17" y="193"/>
                        <a:pt x="17" y="193"/>
                        <a:pt x="17" y="193"/>
                      </a:cubicBezTo>
                      <a:cubicBezTo>
                        <a:pt x="11" y="194"/>
                        <a:pt x="6" y="199"/>
                        <a:pt x="5" y="205"/>
                      </a:cubicBezTo>
                      <a:cubicBezTo>
                        <a:pt x="1" y="222"/>
                        <a:pt x="0" y="240"/>
                        <a:pt x="0" y="258"/>
                      </a:cubicBezTo>
                      <a:cubicBezTo>
                        <a:pt x="0" y="275"/>
                        <a:pt x="1" y="292"/>
                        <a:pt x="4" y="308"/>
                      </a:cubicBezTo>
                      <a:cubicBezTo>
                        <a:pt x="6" y="317"/>
                        <a:pt x="13" y="324"/>
                        <a:pt x="22" y="325"/>
                      </a:cubicBezTo>
                      <a:cubicBezTo>
                        <a:pt x="43" y="329"/>
                        <a:pt x="43" y="329"/>
                        <a:pt x="43" y="329"/>
                      </a:cubicBezTo>
                      <a:cubicBezTo>
                        <a:pt x="45" y="329"/>
                        <a:pt x="47" y="331"/>
                        <a:pt x="47" y="333"/>
                      </a:cubicBezTo>
                      <a:cubicBezTo>
                        <a:pt x="50" y="340"/>
                        <a:pt x="53" y="347"/>
                        <a:pt x="56" y="353"/>
                      </a:cubicBezTo>
                      <a:cubicBezTo>
                        <a:pt x="57" y="356"/>
                        <a:pt x="57" y="358"/>
                        <a:pt x="56" y="360"/>
                      </a:cubicBezTo>
                      <a:cubicBezTo>
                        <a:pt x="43" y="377"/>
                        <a:pt x="43" y="377"/>
                        <a:pt x="43" y="377"/>
                      </a:cubicBezTo>
                      <a:cubicBezTo>
                        <a:pt x="38" y="384"/>
                        <a:pt x="38" y="394"/>
                        <a:pt x="43" y="402"/>
                      </a:cubicBezTo>
                      <a:cubicBezTo>
                        <a:pt x="62" y="430"/>
                        <a:pt x="88" y="455"/>
                        <a:pt x="117" y="474"/>
                      </a:cubicBezTo>
                      <a:cubicBezTo>
                        <a:pt x="122" y="477"/>
                        <a:pt x="129" y="477"/>
                        <a:pt x="134" y="474"/>
                      </a:cubicBezTo>
                      <a:cubicBezTo>
                        <a:pt x="154" y="459"/>
                        <a:pt x="154" y="459"/>
                        <a:pt x="154" y="459"/>
                      </a:cubicBezTo>
                      <a:cubicBezTo>
                        <a:pt x="156" y="457"/>
                        <a:pt x="159" y="457"/>
                        <a:pt x="161" y="458"/>
                      </a:cubicBezTo>
                      <a:cubicBezTo>
                        <a:pt x="168" y="461"/>
                        <a:pt x="175" y="464"/>
                        <a:pt x="182" y="467"/>
                      </a:cubicBezTo>
                      <a:cubicBezTo>
                        <a:pt x="184" y="468"/>
                        <a:pt x="186" y="469"/>
                        <a:pt x="186" y="472"/>
                      </a:cubicBezTo>
                      <a:cubicBezTo>
                        <a:pt x="190" y="493"/>
                        <a:pt x="190" y="493"/>
                        <a:pt x="190" y="493"/>
                      </a:cubicBezTo>
                      <a:cubicBezTo>
                        <a:pt x="191" y="501"/>
                        <a:pt x="198" y="508"/>
                        <a:pt x="207" y="510"/>
                      </a:cubicBezTo>
                      <a:cubicBezTo>
                        <a:pt x="223" y="513"/>
                        <a:pt x="239" y="515"/>
                        <a:pt x="256" y="515"/>
                      </a:cubicBezTo>
                      <a:cubicBezTo>
                        <a:pt x="272" y="515"/>
                        <a:pt x="289" y="513"/>
                        <a:pt x="305" y="510"/>
                      </a:cubicBezTo>
                      <a:cubicBezTo>
                        <a:pt x="314" y="508"/>
                        <a:pt x="321" y="501"/>
                        <a:pt x="322" y="492"/>
                      </a:cubicBezTo>
                      <a:cubicBezTo>
                        <a:pt x="326" y="472"/>
                        <a:pt x="326" y="472"/>
                        <a:pt x="326" y="472"/>
                      </a:cubicBezTo>
                      <a:cubicBezTo>
                        <a:pt x="326" y="469"/>
                        <a:pt x="328" y="467"/>
                        <a:pt x="330" y="467"/>
                      </a:cubicBezTo>
                      <a:cubicBezTo>
                        <a:pt x="337" y="464"/>
                        <a:pt x="344" y="461"/>
                        <a:pt x="351" y="458"/>
                      </a:cubicBezTo>
                      <a:cubicBezTo>
                        <a:pt x="353" y="457"/>
                        <a:pt x="355" y="457"/>
                        <a:pt x="357" y="458"/>
                      </a:cubicBezTo>
                      <a:cubicBezTo>
                        <a:pt x="378" y="473"/>
                        <a:pt x="378" y="473"/>
                        <a:pt x="378" y="473"/>
                      </a:cubicBezTo>
                      <a:cubicBezTo>
                        <a:pt x="383" y="477"/>
                        <a:pt x="390" y="477"/>
                        <a:pt x="395" y="474"/>
                      </a:cubicBezTo>
                      <a:cubicBezTo>
                        <a:pt x="410" y="464"/>
                        <a:pt x="424" y="452"/>
                        <a:pt x="437" y="440"/>
                      </a:cubicBezTo>
                      <a:cubicBezTo>
                        <a:pt x="449" y="428"/>
                        <a:pt x="459" y="415"/>
                        <a:pt x="469" y="401"/>
                      </a:cubicBezTo>
                      <a:cubicBezTo>
                        <a:pt x="474" y="394"/>
                        <a:pt x="474" y="384"/>
                        <a:pt x="468" y="377"/>
                      </a:cubicBezTo>
                      <a:cubicBezTo>
                        <a:pt x="456" y="360"/>
                        <a:pt x="456" y="360"/>
                        <a:pt x="456" y="360"/>
                      </a:cubicBezTo>
                      <a:cubicBezTo>
                        <a:pt x="455" y="358"/>
                        <a:pt x="454" y="355"/>
                        <a:pt x="455" y="353"/>
                      </a:cubicBezTo>
                      <a:cubicBezTo>
                        <a:pt x="459" y="346"/>
                        <a:pt x="462" y="339"/>
                        <a:pt x="464" y="332"/>
                      </a:cubicBezTo>
                      <a:cubicBezTo>
                        <a:pt x="465" y="330"/>
                        <a:pt x="467" y="328"/>
                        <a:pt x="469" y="328"/>
                      </a:cubicBezTo>
                      <a:cubicBezTo>
                        <a:pt x="494" y="324"/>
                        <a:pt x="494" y="324"/>
                        <a:pt x="494" y="324"/>
                      </a:cubicBezTo>
                      <a:cubicBezTo>
                        <a:pt x="500" y="323"/>
                        <a:pt x="505" y="318"/>
                        <a:pt x="506" y="312"/>
                      </a:cubicBezTo>
                      <a:cubicBezTo>
                        <a:pt x="513" y="278"/>
                        <a:pt x="514" y="243"/>
                        <a:pt x="507" y="209"/>
                      </a:cubicBezTo>
                      <a:close/>
                      <a:moveTo>
                        <a:pt x="384" y="387"/>
                      </a:moveTo>
                      <a:cubicBezTo>
                        <a:pt x="339" y="431"/>
                        <a:pt x="279" y="448"/>
                        <a:pt x="220" y="436"/>
                      </a:cubicBezTo>
                      <a:cubicBezTo>
                        <a:pt x="219" y="436"/>
                        <a:pt x="218" y="436"/>
                        <a:pt x="217" y="436"/>
                      </a:cubicBezTo>
                      <a:cubicBezTo>
                        <a:pt x="217" y="436"/>
                        <a:pt x="217" y="436"/>
                        <a:pt x="217" y="436"/>
                      </a:cubicBezTo>
                      <a:cubicBezTo>
                        <a:pt x="151" y="423"/>
                        <a:pt x="91" y="363"/>
                        <a:pt x="79" y="297"/>
                      </a:cubicBezTo>
                      <a:cubicBezTo>
                        <a:pt x="79" y="297"/>
                        <a:pt x="79" y="297"/>
                        <a:pt x="79" y="297"/>
                      </a:cubicBezTo>
                      <a:cubicBezTo>
                        <a:pt x="78" y="296"/>
                        <a:pt x="78" y="295"/>
                        <a:pt x="78" y="294"/>
                      </a:cubicBezTo>
                      <a:cubicBezTo>
                        <a:pt x="73" y="271"/>
                        <a:pt x="73" y="246"/>
                        <a:pt x="78" y="222"/>
                      </a:cubicBezTo>
                      <a:cubicBezTo>
                        <a:pt x="78" y="221"/>
                        <a:pt x="78" y="220"/>
                        <a:pt x="79" y="219"/>
                      </a:cubicBezTo>
                      <a:cubicBezTo>
                        <a:pt x="79" y="219"/>
                        <a:pt x="79" y="219"/>
                        <a:pt x="79" y="219"/>
                      </a:cubicBezTo>
                      <a:cubicBezTo>
                        <a:pt x="108" y="81"/>
                        <a:pt x="283" y="29"/>
                        <a:pt x="384" y="130"/>
                      </a:cubicBezTo>
                      <a:cubicBezTo>
                        <a:pt x="409" y="155"/>
                        <a:pt x="425" y="186"/>
                        <a:pt x="433" y="219"/>
                      </a:cubicBezTo>
                      <a:cubicBezTo>
                        <a:pt x="433" y="219"/>
                        <a:pt x="433" y="219"/>
                        <a:pt x="433" y="219"/>
                      </a:cubicBezTo>
                      <a:cubicBezTo>
                        <a:pt x="433" y="221"/>
                        <a:pt x="433" y="222"/>
                        <a:pt x="433" y="223"/>
                      </a:cubicBezTo>
                      <a:cubicBezTo>
                        <a:pt x="445" y="280"/>
                        <a:pt x="428" y="342"/>
                        <a:pt x="384" y="3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" name="Google Shape;233;p9"/>
              <p:cNvGrpSpPr/>
              <p:nvPr/>
            </p:nvGrpSpPr>
            <p:grpSpPr>
              <a:xfrm>
                <a:off x="-163800" y="693721"/>
                <a:ext cx="399570" cy="413075"/>
                <a:chOff x="2470150" y="803276"/>
                <a:chExt cx="1925637" cy="1990725"/>
              </a:xfrm>
            </p:grpSpPr>
            <p:sp>
              <p:nvSpPr>
                <p:cNvPr id="234" name="Google Shape;234;p9"/>
                <p:cNvSpPr/>
                <p:nvPr/>
              </p:nvSpPr>
              <p:spPr>
                <a:xfrm>
                  <a:off x="2470150" y="803275"/>
                  <a:ext cx="1925637" cy="125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34" extrusionOk="0">
                      <a:moveTo>
                        <a:pt x="470" y="187"/>
                      </a:moveTo>
                      <a:cubicBezTo>
                        <a:pt x="462" y="183"/>
                        <a:pt x="459" y="175"/>
                        <a:pt x="462" y="167"/>
                      </a:cubicBezTo>
                      <a:cubicBezTo>
                        <a:pt x="481" y="118"/>
                        <a:pt x="444" y="63"/>
                        <a:pt x="391" y="63"/>
                      </a:cubicBezTo>
                      <a:cubicBezTo>
                        <a:pt x="381" y="62"/>
                        <a:pt x="371" y="64"/>
                        <a:pt x="361" y="68"/>
                      </a:cubicBezTo>
                      <a:cubicBezTo>
                        <a:pt x="353" y="71"/>
                        <a:pt x="344" y="68"/>
                        <a:pt x="341" y="60"/>
                      </a:cubicBezTo>
                      <a:cubicBezTo>
                        <a:pt x="314" y="1"/>
                        <a:pt x="229" y="0"/>
                        <a:pt x="201" y="59"/>
                      </a:cubicBezTo>
                      <a:cubicBezTo>
                        <a:pt x="198" y="67"/>
                        <a:pt x="189" y="70"/>
                        <a:pt x="181" y="67"/>
                      </a:cubicBezTo>
                      <a:cubicBezTo>
                        <a:pt x="173" y="64"/>
                        <a:pt x="163" y="63"/>
                        <a:pt x="154" y="63"/>
                      </a:cubicBezTo>
                      <a:cubicBezTo>
                        <a:pt x="112" y="63"/>
                        <a:pt x="78" y="98"/>
                        <a:pt x="78" y="140"/>
                      </a:cubicBezTo>
                      <a:cubicBezTo>
                        <a:pt x="78" y="149"/>
                        <a:pt x="80" y="158"/>
                        <a:pt x="83" y="167"/>
                      </a:cubicBezTo>
                      <a:cubicBezTo>
                        <a:pt x="86" y="175"/>
                        <a:pt x="82" y="184"/>
                        <a:pt x="75" y="187"/>
                      </a:cubicBezTo>
                      <a:cubicBezTo>
                        <a:pt x="0" y="225"/>
                        <a:pt x="26" y="332"/>
                        <a:pt x="109" y="334"/>
                      </a:cubicBezTo>
                      <a:cubicBezTo>
                        <a:pt x="177" y="334"/>
                        <a:pt x="177" y="334"/>
                        <a:pt x="177" y="334"/>
                      </a:cubicBezTo>
                      <a:cubicBezTo>
                        <a:pt x="271" y="330"/>
                        <a:pt x="271" y="196"/>
                        <a:pt x="177" y="192"/>
                      </a:cubicBezTo>
                      <a:cubicBezTo>
                        <a:pt x="168" y="192"/>
                        <a:pt x="161" y="185"/>
                        <a:pt x="161" y="176"/>
                      </a:cubicBezTo>
                      <a:cubicBezTo>
                        <a:pt x="161" y="167"/>
                        <a:pt x="168" y="160"/>
                        <a:pt x="177" y="160"/>
                      </a:cubicBezTo>
                      <a:cubicBezTo>
                        <a:pt x="228" y="160"/>
                        <a:pt x="271" y="198"/>
                        <a:pt x="278" y="247"/>
                      </a:cubicBezTo>
                      <a:cubicBezTo>
                        <a:pt x="353" y="247"/>
                        <a:pt x="353" y="247"/>
                        <a:pt x="353" y="247"/>
                      </a:cubicBezTo>
                      <a:cubicBezTo>
                        <a:pt x="367" y="247"/>
                        <a:pt x="379" y="235"/>
                        <a:pt x="379" y="221"/>
                      </a:cubicBezTo>
                      <a:cubicBezTo>
                        <a:pt x="379" y="207"/>
                        <a:pt x="367" y="195"/>
                        <a:pt x="353" y="195"/>
                      </a:cubicBezTo>
                      <a:cubicBezTo>
                        <a:pt x="332" y="194"/>
                        <a:pt x="332" y="164"/>
                        <a:pt x="353" y="163"/>
                      </a:cubicBezTo>
                      <a:cubicBezTo>
                        <a:pt x="430" y="166"/>
                        <a:pt x="430" y="276"/>
                        <a:pt x="353" y="279"/>
                      </a:cubicBezTo>
                      <a:cubicBezTo>
                        <a:pt x="278" y="279"/>
                        <a:pt x="278" y="279"/>
                        <a:pt x="278" y="279"/>
                      </a:cubicBezTo>
                      <a:cubicBezTo>
                        <a:pt x="275" y="300"/>
                        <a:pt x="265" y="319"/>
                        <a:pt x="251" y="334"/>
                      </a:cubicBezTo>
                      <a:cubicBezTo>
                        <a:pt x="257" y="334"/>
                        <a:pt x="257" y="334"/>
                        <a:pt x="257" y="334"/>
                      </a:cubicBezTo>
                      <a:cubicBezTo>
                        <a:pt x="258" y="334"/>
                        <a:pt x="258" y="334"/>
                        <a:pt x="259" y="334"/>
                      </a:cubicBezTo>
                      <a:cubicBezTo>
                        <a:pt x="432" y="334"/>
                        <a:pt x="432" y="334"/>
                        <a:pt x="432" y="334"/>
                      </a:cubicBezTo>
                      <a:cubicBezTo>
                        <a:pt x="453" y="334"/>
                        <a:pt x="473" y="326"/>
                        <a:pt x="488" y="311"/>
                      </a:cubicBezTo>
                      <a:cubicBezTo>
                        <a:pt x="503" y="296"/>
                        <a:pt x="511" y="276"/>
                        <a:pt x="511" y="255"/>
                      </a:cubicBezTo>
                      <a:cubicBezTo>
                        <a:pt x="511" y="226"/>
                        <a:pt x="495" y="200"/>
                        <a:pt x="470" y="1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3816350" y="2541588"/>
                  <a:ext cx="241300" cy="25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67" extrusionOk="0">
                      <a:moveTo>
                        <a:pt x="6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52"/>
                        <a:pt x="14" y="67"/>
                        <a:pt x="32" y="67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61" y="67"/>
                        <a:pt x="64" y="63"/>
                        <a:pt x="64" y="59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0"/>
                        <a:pt x="64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9"/>
                <p:cNvSpPr/>
                <p:nvPr/>
              </p:nvSpPr>
              <p:spPr>
                <a:xfrm>
                  <a:off x="3509963" y="2155826"/>
                  <a:ext cx="735013" cy="265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70" extrusionOk="0">
                      <a:moveTo>
                        <a:pt x="195" y="19"/>
                      </a:move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183" y="5"/>
                        <a:pt x="170" y="7"/>
                        <a:pt x="156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7" y="43"/>
                        <a:pt x="39" y="70"/>
                        <a:pt x="77" y="70"/>
                      </a:cubicBezTo>
                      <a:cubicBezTo>
                        <a:pt x="144" y="70"/>
                        <a:pt x="144" y="70"/>
                        <a:pt x="144" y="70"/>
                      </a:cubicBezTo>
                      <a:cubicBezTo>
                        <a:pt x="172" y="70"/>
                        <a:pt x="195" y="47"/>
                        <a:pt x="195" y="1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7" name="Google Shape;237;p9"/>
            <p:cNvGrpSpPr/>
            <p:nvPr/>
          </p:nvGrpSpPr>
          <p:grpSpPr>
            <a:xfrm>
              <a:off x="-440475" y="-271600"/>
              <a:ext cx="2007199" cy="1963562"/>
              <a:chOff x="7427175" y="3805950"/>
              <a:chExt cx="2007199" cy="1963562"/>
            </a:xfrm>
          </p:grpSpPr>
          <p:pic>
            <p:nvPicPr>
              <p:cNvPr id="238" name="Google Shape;238;p9"/>
              <p:cNvPicPr preferRelativeResize="0"/>
              <p:nvPr/>
            </p:nvPicPr>
            <p:blipFill>
              <a:blip r:embed="rId4">
                <a:alphaModFix amt="50000"/>
              </a:blip>
              <a:stretch>
                <a:fillRect/>
              </a:stretch>
            </p:blipFill>
            <p:spPr>
              <a:xfrm>
                <a:off x="7427175" y="3805950"/>
                <a:ext cx="2007199" cy="19635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9" name="Google Shape;239;p9"/>
              <p:cNvGrpSpPr/>
              <p:nvPr/>
            </p:nvGrpSpPr>
            <p:grpSpPr>
              <a:xfrm>
                <a:off x="7684576" y="4187077"/>
                <a:ext cx="344666" cy="317481"/>
                <a:chOff x="7392988" y="4000501"/>
                <a:chExt cx="2193925" cy="2020888"/>
              </a:xfrm>
            </p:grpSpPr>
            <p:sp>
              <p:nvSpPr>
                <p:cNvPr id="240" name="Google Shape;240;p9"/>
                <p:cNvSpPr/>
                <p:nvPr/>
              </p:nvSpPr>
              <p:spPr>
                <a:xfrm>
                  <a:off x="8123238" y="4343400"/>
                  <a:ext cx="946150" cy="950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52" extrusionOk="0">
                      <a:moveTo>
                        <a:pt x="197" y="142"/>
                      </a:moveTo>
                      <a:cubicBezTo>
                        <a:pt x="176" y="141"/>
                        <a:pt x="176" y="110"/>
                        <a:pt x="197" y="110"/>
                      </a:cubicBezTo>
                      <a:cubicBezTo>
                        <a:pt x="251" y="109"/>
                        <a:pt x="251" y="109"/>
                        <a:pt x="251" y="109"/>
                      </a:cubicBezTo>
                      <a:cubicBezTo>
                        <a:pt x="245" y="55"/>
                        <a:pt x="197" y="6"/>
                        <a:pt x="142" y="0"/>
                      </a:cubicBezTo>
                      <a:cubicBezTo>
                        <a:pt x="141" y="54"/>
                        <a:pt x="141" y="54"/>
                        <a:pt x="141" y="54"/>
                      </a:cubicBezTo>
                      <a:cubicBezTo>
                        <a:pt x="141" y="63"/>
                        <a:pt x="134" y="70"/>
                        <a:pt x="125" y="70"/>
                      </a:cubicBezTo>
                      <a:cubicBezTo>
                        <a:pt x="125" y="70"/>
                        <a:pt x="125" y="70"/>
                        <a:pt x="125" y="70"/>
                      </a:cubicBezTo>
                      <a:cubicBezTo>
                        <a:pt x="116" y="70"/>
                        <a:pt x="109" y="63"/>
                        <a:pt x="109" y="54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53" y="6"/>
                        <a:pt x="5" y="55"/>
                        <a:pt x="0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53" y="110"/>
                        <a:pt x="53" y="110"/>
                        <a:pt x="53" y="110"/>
                      </a:cubicBezTo>
                      <a:cubicBezTo>
                        <a:pt x="74" y="111"/>
                        <a:pt x="74" y="141"/>
                        <a:pt x="53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5" y="197"/>
                        <a:pt x="53" y="246"/>
                        <a:pt x="109" y="252"/>
                      </a:cubicBezTo>
                      <a:cubicBezTo>
                        <a:pt x="109" y="198"/>
                        <a:pt x="109" y="198"/>
                        <a:pt x="109" y="198"/>
                      </a:cubicBezTo>
                      <a:cubicBezTo>
                        <a:pt x="109" y="189"/>
                        <a:pt x="116" y="182"/>
                        <a:pt x="125" y="182"/>
                      </a:cubicBezTo>
                      <a:cubicBezTo>
                        <a:pt x="125" y="182"/>
                        <a:pt x="125" y="182"/>
                        <a:pt x="125" y="182"/>
                      </a:cubicBezTo>
                      <a:cubicBezTo>
                        <a:pt x="134" y="182"/>
                        <a:pt x="141" y="189"/>
                        <a:pt x="141" y="198"/>
                      </a:cubicBezTo>
                      <a:cubicBezTo>
                        <a:pt x="141" y="252"/>
                        <a:pt x="141" y="252"/>
                        <a:pt x="141" y="252"/>
                      </a:cubicBezTo>
                      <a:cubicBezTo>
                        <a:pt x="197" y="246"/>
                        <a:pt x="245" y="197"/>
                        <a:pt x="251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ubicBezTo>
                        <a:pt x="197" y="142"/>
                        <a:pt x="197" y="142"/>
                        <a:pt x="197" y="142"/>
                      </a:cubicBezTo>
                      <a:close/>
                      <a:moveTo>
                        <a:pt x="125" y="142"/>
                      </a:moveTo>
                      <a:cubicBezTo>
                        <a:pt x="104" y="141"/>
                        <a:pt x="104" y="111"/>
                        <a:pt x="125" y="110"/>
                      </a:cubicBezTo>
                      <a:cubicBezTo>
                        <a:pt x="147" y="110"/>
                        <a:pt x="147" y="141"/>
                        <a:pt x="125" y="14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9"/>
                <p:cNvSpPr/>
                <p:nvPr/>
              </p:nvSpPr>
              <p:spPr>
                <a:xfrm>
                  <a:off x="7392988" y="5519738"/>
                  <a:ext cx="496888" cy="50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133" extrusionOk="0">
                      <a:moveTo>
                        <a:pt x="75" y="0"/>
                      </a:moveTo>
                      <a:cubicBezTo>
                        <a:pt x="15" y="60"/>
                        <a:pt x="15" y="60"/>
                        <a:pt x="15" y="60"/>
                      </a:cubicBezTo>
                      <a:cubicBezTo>
                        <a:pt x="0" y="76"/>
                        <a:pt x="0" y="101"/>
                        <a:pt x="15" y="117"/>
                      </a:cubicBezTo>
                      <a:cubicBezTo>
                        <a:pt x="31" y="133"/>
                        <a:pt x="56" y="133"/>
                        <a:pt x="72" y="11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9"/>
                <p:cNvSpPr/>
                <p:nvPr/>
              </p:nvSpPr>
              <p:spPr>
                <a:xfrm>
                  <a:off x="7604125" y="4000501"/>
                  <a:ext cx="1982787" cy="15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415" extrusionOk="0">
                      <a:moveTo>
                        <a:pt x="402" y="77"/>
                      </a:moveTo>
                      <a:cubicBezTo>
                        <a:pt x="329" y="1"/>
                        <a:pt x="197" y="0"/>
                        <a:pt x="124" y="77"/>
                      </a:cubicBezTo>
                      <a:cubicBezTo>
                        <a:pt x="0" y="200"/>
                        <a:pt x="89" y="415"/>
                        <a:pt x="263" y="414"/>
                      </a:cubicBezTo>
                      <a:cubicBezTo>
                        <a:pt x="437" y="415"/>
                        <a:pt x="526" y="200"/>
                        <a:pt x="402" y="77"/>
                      </a:cubicBezTo>
                      <a:close/>
                      <a:moveTo>
                        <a:pt x="376" y="329"/>
                      </a:moveTo>
                      <a:cubicBezTo>
                        <a:pt x="312" y="393"/>
                        <a:pt x="211" y="390"/>
                        <a:pt x="151" y="329"/>
                      </a:cubicBezTo>
                      <a:cubicBezTo>
                        <a:pt x="120" y="299"/>
                        <a:pt x="105" y="259"/>
                        <a:pt x="104" y="219"/>
                      </a:cubicBezTo>
                      <a:cubicBezTo>
                        <a:pt x="104" y="218"/>
                        <a:pt x="104" y="218"/>
                        <a:pt x="104" y="217"/>
                      </a:cubicBezTo>
                      <a:cubicBezTo>
                        <a:pt x="104" y="216"/>
                        <a:pt x="104" y="216"/>
                        <a:pt x="104" y="215"/>
                      </a:cubicBezTo>
                      <a:cubicBezTo>
                        <a:pt x="103" y="131"/>
                        <a:pt x="177" y="56"/>
                        <a:pt x="263" y="57"/>
                      </a:cubicBezTo>
                      <a:cubicBezTo>
                        <a:pt x="409" y="60"/>
                        <a:pt x="473" y="231"/>
                        <a:pt x="376" y="32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9"/>
                <p:cNvSpPr/>
                <p:nvPr/>
              </p:nvSpPr>
              <p:spPr>
                <a:xfrm>
                  <a:off x="7761288" y="5311776"/>
                  <a:ext cx="336550" cy="33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89" extrusionOk="0">
                      <a:moveTo>
                        <a:pt x="33" y="0"/>
                      </a:move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57" y="89"/>
                        <a:pt x="57" y="89"/>
                        <a:pt x="57" y="89"/>
                      </a:cubicBezTo>
                      <a:cubicBezTo>
                        <a:pt x="89" y="57"/>
                        <a:pt x="89" y="57"/>
                        <a:pt x="89" y="57"/>
                      </a:cubicBezTo>
                      <a:cubicBezTo>
                        <a:pt x="67" y="41"/>
                        <a:pt x="48" y="22"/>
                        <a:pt x="3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" name="Google Shape;244;p9"/>
              <p:cNvGrpSpPr/>
              <p:nvPr/>
            </p:nvGrpSpPr>
            <p:grpSpPr>
              <a:xfrm>
                <a:off x="8322158" y="4188298"/>
                <a:ext cx="314775" cy="315031"/>
                <a:chOff x="2587625" y="3803651"/>
                <a:chExt cx="1947862" cy="1949451"/>
              </a:xfrm>
            </p:grpSpPr>
            <p:sp>
              <p:nvSpPr>
                <p:cNvPr id="245" name="Google Shape;245;p9"/>
                <p:cNvSpPr/>
                <p:nvPr/>
              </p:nvSpPr>
              <p:spPr>
                <a:xfrm>
                  <a:off x="2832100" y="3989388"/>
                  <a:ext cx="1152525" cy="115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307" extrusionOk="0">
                      <a:moveTo>
                        <a:pt x="23" y="169"/>
                      </a:move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7" y="242"/>
                        <a:pt x="65" y="299"/>
                        <a:pt x="137" y="307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8" y="263"/>
                        <a:pt x="168" y="263"/>
                        <a:pt x="168" y="284"/>
                      </a:cubicBezTo>
                      <a:cubicBezTo>
                        <a:pt x="168" y="307"/>
                        <a:pt x="168" y="307"/>
                        <a:pt x="168" y="307"/>
                      </a:cubicBezTo>
                      <a:cubicBezTo>
                        <a:pt x="241" y="299"/>
                        <a:pt x="299" y="242"/>
                        <a:pt x="306" y="169"/>
                      </a:cubicBezTo>
                      <a:cubicBezTo>
                        <a:pt x="283" y="169"/>
                        <a:pt x="283" y="169"/>
                        <a:pt x="283" y="169"/>
                      </a:cubicBezTo>
                      <a:cubicBezTo>
                        <a:pt x="262" y="168"/>
                        <a:pt x="262" y="139"/>
                        <a:pt x="283" y="138"/>
                      </a:cubicBezTo>
                      <a:cubicBezTo>
                        <a:pt x="306" y="138"/>
                        <a:pt x="306" y="138"/>
                        <a:pt x="306" y="138"/>
                      </a:cubicBezTo>
                      <a:cubicBezTo>
                        <a:pt x="299" y="65"/>
                        <a:pt x="241" y="8"/>
                        <a:pt x="168" y="0"/>
                      </a:cubicBezTo>
                      <a:cubicBezTo>
                        <a:pt x="168" y="24"/>
                        <a:pt x="168" y="24"/>
                        <a:pt x="168" y="24"/>
                      </a:cubicBezTo>
                      <a:cubicBezTo>
                        <a:pt x="167" y="44"/>
                        <a:pt x="138" y="44"/>
                        <a:pt x="137" y="24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65" y="8"/>
                        <a:pt x="7" y="65"/>
                        <a:pt x="0" y="138"/>
                      </a:cubicBezTo>
                      <a:cubicBezTo>
                        <a:pt x="23" y="138"/>
                        <a:pt x="23" y="138"/>
                        <a:pt x="23" y="138"/>
                      </a:cubicBezTo>
                      <a:cubicBezTo>
                        <a:pt x="43" y="139"/>
                        <a:pt x="43" y="168"/>
                        <a:pt x="23" y="169"/>
                      </a:cubicBezTo>
                      <a:close/>
                      <a:moveTo>
                        <a:pt x="103" y="138"/>
                      </a:moveTo>
                      <a:cubicBezTo>
                        <a:pt x="109" y="138"/>
                        <a:pt x="109" y="138"/>
                        <a:pt x="109" y="138"/>
                      </a:cubicBezTo>
                      <a:cubicBezTo>
                        <a:pt x="116" y="107"/>
                        <a:pt x="144" y="84"/>
                        <a:pt x="177" y="84"/>
                      </a:cubicBezTo>
                      <a:cubicBezTo>
                        <a:pt x="186" y="84"/>
                        <a:pt x="193" y="91"/>
                        <a:pt x="193" y="99"/>
                      </a:cubicBezTo>
                      <a:cubicBezTo>
                        <a:pt x="193" y="108"/>
                        <a:pt x="186" y="115"/>
                        <a:pt x="177" y="115"/>
                      </a:cubicBezTo>
                      <a:cubicBezTo>
                        <a:pt x="161" y="115"/>
                        <a:pt x="147" y="124"/>
                        <a:pt x="141" y="138"/>
                      </a:cubicBezTo>
                      <a:cubicBezTo>
                        <a:pt x="177" y="138"/>
                        <a:pt x="177" y="138"/>
                        <a:pt x="177" y="138"/>
                      </a:cubicBezTo>
                      <a:cubicBezTo>
                        <a:pt x="198" y="139"/>
                        <a:pt x="198" y="169"/>
                        <a:pt x="177" y="170"/>
                      </a:cubicBezTo>
                      <a:cubicBezTo>
                        <a:pt x="141" y="170"/>
                        <a:pt x="141" y="170"/>
                        <a:pt x="141" y="170"/>
                      </a:cubicBezTo>
                      <a:cubicBezTo>
                        <a:pt x="147" y="183"/>
                        <a:pt x="161" y="193"/>
                        <a:pt x="177" y="193"/>
                      </a:cubicBezTo>
                      <a:cubicBezTo>
                        <a:pt x="186" y="193"/>
                        <a:pt x="193" y="200"/>
                        <a:pt x="193" y="209"/>
                      </a:cubicBezTo>
                      <a:cubicBezTo>
                        <a:pt x="193" y="217"/>
                        <a:pt x="186" y="224"/>
                        <a:pt x="177" y="224"/>
                      </a:cubicBezTo>
                      <a:cubicBezTo>
                        <a:pt x="144" y="224"/>
                        <a:pt x="116" y="201"/>
                        <a:pt x="109" y="170"/>
                      </a:cubicBezTo>
                      <a:cubicBezTo>
                        <a:pt x="103" y="170"/>
                        <a:pt x="103" y="170"/>
                        <a:pt x="103" y="170"/>
                      </a:cubicBezTo>
                      <a:cubicBezTo>
                        <a:pt x="82" y="169"/>
                        <a:pt x="82" y="139"/>
                        <a:pt x="103" y="1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9"/>
                <p:cNvSpPr/>
                <p:nvPr/>
              </p:nvSpPr>
              <p:spPr>
                <a:xfrm>
                  <a:off x="2587625" y="3803650"/>
                  <a:ext cx="1947862" cy="1949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517" extrusionOk="0">
                      <a:moveTo>
                        <a:pt x="497" y="487"/>
                      </a:moveTo>
                      <a:cubicBezTo>
                        <a:pt x="30" y="487"/>
                        <a:pt x="30" y="487"/>
                        <a:pt x="30" y="487"/>
                      </a:cubicBezTo>
                      <a:cubicBezTo>
                        <a:pt x="30" y="453"/>
                        <a:pt x="30" y="453"/>
                        <a:pt x="30" y="453"/>
                      </a:cubicBezTo>
                      <a:cubicBezTo>
                        <a:pt x="208" y="453"/>
                        <a:pt x="208" y="453"/>
                        <a:pt x="208" y="453"/>
                      </a:cubicBezTo>
                      <a:cubicBezTo>
                        <a:pt x="350" y="453"/>
                        <a:pt x="468" y="342"/>
                        <a:pt x="475" y="200"/>
                      </a:cubicBezTo>
                      <a:cubicBezTo>
                        <a:pt x="479" y="129"/>
                        <a:pt x="479" y="129"/>
                        <a:pt x="479" y="129"/>
                      </a:cubicBezTo>
                      <a:cubicBezTo>
                        <a:pt x="485" y="136"/>
                        <a:pt x="485" y="136"/>
                        <a:pt x="485" y="136"/>
                      </a:cubicBezTo>
                      <a:cubicBezTo>
                        <a:pt x="488" y="140"/>
                        <a:pt x="492" y="141"/>
                        <a:pt x="497" y="141"/>
                      </a:cubicBezTo>
                      <a:cubicBezTo>
                        <a:pt x="500" y="141"/>
                        <a:pt x="504" y="140"/>
                        <a:pt x="506" y="137"/>
                      </a:cubicBezTo>
                      <a:cubicBezTo>
                        <a:pt x="513" y="132"/>
                        <a:pt x="513" y="122"/>
                        <a:pt x="508" y="116"/>
                      </a:cubicBezTo>
                      <a:cubicBezTo>
                        <a:pt x="477" y="82"/>
                        <a:pt x="477" y="82"/>
                        <a:pt x="477" y="82"/>
                      </a:cubicBezTo>
                      <a:cubicBezTo>
                        <a:pt x="472" y="77"/>
                        <a:pt x="462" y="75"/>
                        <a:pt x="456" y="81"/>
                      </a:cubicBezTo>
                      <a:cubicBezTo>
                        <a:pt x="424" y="110"/>
                        <a:pt x="424" y="110"/>
                        <a:pt x="424" y="110"/>
                      </a:cubicBezTo>
                      <a:cubicBezTo>
                        <a:pt x="410" y="124"/>
                        <a:pt x="429" y="145"/>
                        <a:pt x="444" y="132"/>
                      </a:cubicBezTo>
                      <a:cubicBezTo>
                        <a:pt x="449" y="128"/>
                        <a:pt x="449" y="128"/>
                        <a:pt x="449" y="128"/>
                      </a:cubicBezTo>
                      <a:cubicBezTo>
                        <a:pt x="445" y="198"/>
                        <a:pt x="445" y="198"/>
                        <a:pt x="445" y="198"/>
                      </a:cubicBezTo>
                      <a:cubicBezTo>
                        <a:pt x="439" y="324"/>
                        <a:pt x="334" y="423"/>
                        <a:pt x="208" y="423"/>
                      </a:cubicBezTo>
                      <a:cubicBezTo>
                        <a:pt x="30" y="423"/>
                        <a:pt x="30" y="423"/>
                        <a:pt x="30" y="423"/>
                      </a:cubicBezTo>
                      <a:cubicBezTo>
                        <a:pt x="30" y="20"/>
                        <a:pt x="30" y="20"/>
                        <a:pt x="30" y="20"/>
                      </a:cubicBezTo>
                      <a:cubicBezTo>
                        <a:pt x="29" y="0"/>
                        <a:pt x="0" y="0"/>
                        <a:pt x="0" y="20"/>
                      </a:cubicBezTo>
                      <a:cubicBezTo>
                        <a:pt x="0" y="502"/>
                        <a:pt x="0" y="502"/>
                        <a:pt x="0" y="502"/>
                      </a:cubicBezTo>
                      <a:cubicBezTo>
                        <a:pt x="0" y="510"/>
                        <a:pt x="6" y="517"/>
                        <a:pt x="15" y="517"/>
                      </a:cubicBezTo>
                      <a:cubicBezTo>
                        <a:pt x="497" y="517"/>
                        <a:pt x="497" y="517"/>
                        <a:pt x="497" y="517"/>
                      </a:cubicBezTo>
                      <a:cubicBezTo>
                        <a:pt x="517" y="516"/>
                        <a:pt x="517" y="487"/>
                        <a:pt x="497" y="4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7" name="Google Shape;247;p9"/>
              <p:cNvGrpSpPr/>
              <p:nvPr/>
            </p:nvGrpSpPr>
            <p:grpSpPr>
              <a:xfrm>
                <a:off x="7958137" y="4710338"/>
                <a:ext cx="405749" cy="405417"/>
                <a:chOff x="5448300" y="858838"/>
                <a:chExt cx="1936750" cy="1935163"/>
              </a:xfrm>
            </p:grpSpPr>
            <p:sp>
              <p:nvSpPr>
                <p:cNvPr id="248" name="Google Shape;248;p9"/>
                <p:cNvSpPr/>
                <p:nvPr/>
              </p:nvSpPr>
              <p:spPr>
                <a:xfrm>
                  <a:off x="5937250" y="858838"/>
                  <a:ext cx="962025" cy="97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259" extrusionOk="0">
                      <a:moveTo>
                        <a:pt x="227" y="210"/>
                      </a:moveTo>
                      <a:cubicBezTo>
                        <a:pt x="230" y="210"/>
                        <a:pt x="232" y="208"/>
                        <a:pt x="233" y="206"/>
                      </a:cubicBezTo>
                      <a:cubicBezTo>
                        <a:pt x="253" y="167"/>
                        <a:pt x="253" y="167"/>
                        <a:pt x="253" y="167"/>
                      </a:cubicBezTo>
                      <a:cubicBezTo>
                        <a:pt x="255" y="163"/>
                        <a:pt x="253" y="160"/>
                        <a:pt x="250" y="158"/>
                      </a:cubicBezTo>
                      <a:cubicBezTo>
                        <a:pt x="229" y="148"/>
                        <a:pt x="229" y="148"/>
                        <a:pt x="229" y="148"/>
                      </a:cubicBezTo>
                      <a:cubicBezTo>
                        <a:pt x="227" y="146"/>
                        <a:pt x="226" y="144"/>
                        <a:pt x="226" y="141"/>
                      </a:cubicBezTo>
                      <a:cubicBezTo>
                        <a:pt x="227" y="131"/>
                        <a:pt x="227" y="120"/>
                        <a:pt x="225" y="109"/>
                      </a:cubicBezTo>
                      <a:cubicBezTo>
                        <a:pt x="224" y="107"/>
                        <a:pt x="226" y="104"/>
                        <a:pt x="228" y="103"/>
                      </a:cubicBezTo>
                      <a:cubicBezTo>
                        <a:pt x="248" y="91"/>
                        <a:pt x="248" y="91"/>
                        <a:pt x="248" y="91"/>
                      </a:cubicBezTo>
                      <a:cubicBezTo>
                        <a:pt x="251" y="89"/>
                        <a:pt x="252" y="85"/>
                        <a:pt x="250" y="82"/>
                      </a:cubicBezTo>
                      <a:cubicBezTo>
                        <a:pt x="228" y="44"/>
                        <a:pt x="228" y="44"/>
                        <a:pt x="228" y="44"/>
                      </a:cubicBezTo>
                      <a:cubicBezTo>
                        <a:pt x="227" y="42"/>
                        <a:pt x="224" y="41"/>
                        <a:pt x="222" y="41"/>
                      </a:cubicBezTo>
                      <a:cubicBezTo>
                        <a:pt x="221" y="41"/>
                        <a:pt x="220" y="41"/>
                        <a:pt x="219" y="42"/>
                      </a:cubicBezTo>
                      <a:cubicBezTo>
                        <a:pt x="199" y="53"/>
                        <a:pt x="199" y="53"/>
                        <a:pt x="199" y="53"/>
                      </a:cubicBezTo>
                      <a:cubicBezTo>
                        <a:pt x="197" y="55"/>
                        <a:pt x="194" y="54"/>
                        <a:pt x="191" y="53"/>
                      </a:cubicBezTo>
                      <a:cubicBezTo>
                        <a:pt x="182" y="45"/>
                        <a:pt x="172" y="39"/>
                        <a:pt x="160" y="35"/>
                      </a:cubicBezTo>
                      <a:cubicBezTo>
                        <a:pt x="158" y="34"/>
                        <a:pt x="156" y="31"/>
                        <a:pt x="156" y="29"/>
                      </a:cubicBez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6" y="3"/>
                        <a:pt x="153" y="0"/>
                        <a:pt x="149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1" y="0"/>
                        <a:pt x="98" y="3"/>
                        <a:pt x="98" y="7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1"/>
                        <a:pt x="97" y="34"/>
                        <a:pt x="94" y="35"/>
                      </a:cubicBezTo>
                      <a:cubicBezTo>
                        <a:pt x="81" y="40"/>
                        <a:pt x="68" y="47"/>
                        <a:pt x="58" y="57"/>
                      </a:cubicBezTo>
                      <a:cubicBezTo>
                        <a:pt x="56" y="59"/>
                        <a:pt x="53" y="59"/>
                        <a:pt x="51" y="5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27" y="46"/>
                        <a:pt x="23" y="47"/>
                        <a:pt x="21" y="50"/>
                      </a:cubicBezTo>
                      <a:cubicBezTo>
                        <a:pt x="1" y="90"/>
                        <a:pt x="1" y="90"/>
                        <a:pt x="1" y="90"/>
                      </a:cubicBezTo>
                      <a:cubicBezTo>
                        <a:pt x="0" y="93"/>
                        <a:pt x="1" y="97"/>
                        <a:pt x="4" y="99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7" y="110"/>
                        <a:pt x="29" y="113"/>
                        <a:pt x="28" y="116"/>
                      </a:cubicBezTo>
                      <a:cubicBezTo>
                        <a:pt x="27" y="126"/>
                        <a:pt x="27" y="137"/>
                        <a:pt x="29" y="147"/>
                      </a:cubicBezTo>
                      <a:cubicBezTo>
                        <a:pt x="30" y="150"/>
                        <a:pt x="29" y="153"/>
                        <a:pt x="26" y="154"/>
                      </a:cubicBezTo>
                      <a:cubicBezTo>
                        <a:pt x="6" y="166"/>
                        <a:pt x="6" y="166"/>
                        <a:pt x="6" y="166"/>
                      </a:cubicBezTo>
                      <a:cubicBezTo>
                        <a:pt x="3" y="167"/>
                        <a:pt x="2" y="171"/>
                        <a:pt x="4" y="175"/>
                      </a:cubicBezTo>
                      <a:cubicBezTo>
                        <a:pt x="26" y="213"/>
                        <a:pt x="26" y="213"/>
                        <a:pt x="26" y="213"/>
                      </a:cubicBezTo>
                      <a:cubicBezTo>
                        <a:pt x="28" y="216"/>
                        <a:pt x="32" y="217"/>
                        <a:pt x="35" y="215"/>
                      </a:cubicBezTo>
                      <a:cubicBezTo>
                        <a:pt x="55" y="203"/>
                        <a:pt x="55" y="203"/>
                        <a:pt x="55" y="203"/>
                      </a:cubicBezTo>
                      <a:cubicBezTo>
                        <a:pt x="58" y="202"/>
                        <a:pt x="61" y="202"/>
                        <a:pt x="63" y="204"/>
                      </a:cubicBezTo>
                      <a:cubicBezTo>
                        <a:pt x="72" y="212"/>
                        <a:pt x="82" y="218"/>
                        <a:pt x="94" y="222"/>
                      </a:cubicBezTo>
                      <a:cubicBezTo>
                        <a:pt x="97" y="223"/>
                        <a:pt x="98" y="225"/>
                        <a:pt x="98" y="228"/>
                      </a:cubicBezTo>
                      <a:cubicBezTo>
                        <a:pt x="98" y="252"/>
                        <a:pt x="98" y="252"/>
                        <a:pt x="98" y="252"/>
                      </a:cubicBezTo>
                      <a:cubicBezTo>
                        <a:pt x="98" y="256"/>
                        <a:pt x="101" y="259"/>
                        <a:pt x="105" y="259"/>
                      </a:cubicBezTo>
                      <a:cubicBezTo>
                        <a:pt x="149" y="259"/>
                        <a:pt x="149" y="259"/>
                        <a:pt x="149" y="259"/>
                      </a:cubicBezTo>
                      <a:cubicBezTo>
                        <a:pt x="153" y="259"/>
                        <a:pt x="156" y="256"/>
                        <a:pt x="156" y="252"/>
                      </a:cubicBezTo>
                      <a:cubicBezTo>
                        <a:pt x="156" y="228"/>
                        <a:pt x="156" y="228"/>
                        <a:pt x="156" y="228"/>
                      </a:cubicBezTo>
                      <a:cubicBezTo>
                        <a:pt x="156" y="225"/>
                        <a:pt x="158" y="223"/>
                        <a:pt x="160" y="222"/>
                      </a:cubicBezTo>
                      <a:cubicBezTo>
                        <a:pt x="174" y="217"/>
                        <a:pt x="186" y="209"/>
                        <a:pt x="196" y="200"/>
                      </a:cubicBezTo>
                      <a:cubicBezTo>
                        <a:pt x="198" y="198"/>
                        <a:pt x="201" y="197"/>
                        <a:pt x="204" y="199"/>
                      </a:cubicBezTo>
                      <a:cubicBezTo>
                        <a:pt x="224" y="209"/>
                        <a:pt x="224" y="209"/>
                        <a:pt x="224" y="209"/>
                      </a:cubicBezTo>
                      <a:cubicBezTo>
                        <a:pt x="225" y="209"/>
                        <a:pt x="226" y="210"/>
                        <a:pt x="227" y="210"/>
                      </a:cubicBezTo>
                      <a:close/>
                      <a:moveTo>
                        <a:pt x="127" y="172"/>
                      </a:moveTo>
                      <a:cubicBezTo>
                        <a:pt x="104" y="172"/>
                        <a:pt x="84" y="153"/>
                        <a:pt x="84" y="130"/>
                      </a:cubicBezTo>
                      <a:cubicBezTo>
                        <a:pt x="87" y="73"/>
                        <a:pt x="168" y="73"/>
                        <a:pt x="170" y="130"/>
                      </a:cubicBezTo>
                      <a:cubicBezTo>
                        <a:pt x="170" y="153"/>
                        <a:pt x="151" y="172"/>
                        <a:pt x="127" y="17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6367463" y="1300163"/>
                  <a:ext cx="98425" cy="109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29" extrusionOk="0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1" y="29"/>
                        <a:pt x="25" y="29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9"/>
                <p:cNvSpPr/>
                <p:nvPr/>
              </p:nvSpPr>
              <p:spPr>
                <a:xfrm>
                  <a:off x="6216650" y="1944688"/>
                  <a:ext cx="395287" cy="849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225" extrusionOk="0">
                      <a:moveTo>
                        <a:pt x="99" y="145"/>
                      </a:moveTo>
                      <a:cubicBezTo>
                        <a:pt x="85" y="145"/>
                        <a:pt x="85" y="145"/>
                        <a:pt x="85" y="145"/>
                      </a:cubicBezTo>
                      <a:cubicBezTo>
                        <a:pt x="82" y="145"/>
                        <a:pt x="80" y="143"/>
                        <a:pt x="80" y="141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79" y="0"/>
                        <a:pt x="77" y="1"/>
                        <a:pt x="75" y="1"/>
                      </a:cubicBezTo>
                      <a:cubicBezTo>
                        <a:pt x="31" y="1"/>
                        <a:pt x="31" y="1"/>
                        <a:pt x="31" y="1"/>
                      </a:cubicBezTo>
                      <a:cubicBezTo>
                        <a:pt x="29" y="1"/>
                        <a:pt x="28" y="0"/>
                        <a:pt x="26" y="0"/>
                      </a:cubicBezTo>
                      <a:cubicBezTo>
                        <a:pt x="26" y="141"/>
                        <a:pt x="26" y="141"/>
                        <a:pt x="26" y="141"/>
                      </a:cubicBezTo>
                      <a:cubicBezTo>
                        <a:pt x="26" y="143"/>
                        <a:pt x="24" y="145"/>
                        <a:pt x="21" y="145"/>
                      </a:cubicBezTo>
                      <a:cubicBezTo>
                        <a:pt x="7" y="145"/>
                        <a:pt x="7" y="145"/>
                        <a:pt x="7" y="145"/>
                      </a:cubicBezTo>
                      <a:cubicBezTo>
                        <a:pt x="3" y="145"/>
                        <a:pt x="0" y="148"/>
                        <a:pt x="0" y="152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0" y="179"/>
                        <a:pt x="1" y="180"/>
                        <a:pt x="3" y="182"/>
                      </a:cubicBezTo>
                      <a:cubicBezTo>
                        <a:pt x="49" y="223"/>
                        <a:pt x="49" y="223"/>
                        <a:pt x="49" y="223"/>
                      </a:cubicBezTo>
                      <a:cubicBezTo>
                        <a:pt x="51" y="225"/>
                        <a:pt x="55" y="225"/>
                        <a:pt x="57" y="223"/>
                      </a:cubicBezTo>
                      <a:cubicBezTo>
                        <a:pt x="103" y="182"/>
                        <a:pt x="103" y="182"/>
                        <a:pt x="103" y="182"/>
                      </a:cubicBezTo>
                      <a:cubicBezTo>
                        <a:pt x="104" y="180"/>
                        <a:pt x="105" y="179"/>
                        <a:pt x="105" y="177"/>
                      </a:cubicBezTo>
                      <a:cubicBezTo>
                        <a:pt x="105" y="152"/>
                        <a:pt x="105" y="152"/>
                        <a:pt x="105" y="152"/>
                      </a:cubicBezTo>
                      <a:cubicBezTo>
                        <a:pt x="105" y="148"/>
                        <a:pt x="102" y="145"/>
                        <a:pt x="99" y="14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9"/>
                <p:cNvSpPr/>
                <p:nvPr/>
              </p:nvSpPr>
              <p:spPr>
                <a:xfrm>
                  <a:off x="5448300" y="1752600"/>
                  <a:ext cx="782637" cy="49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0" extrusionOk="0">
                      <a:moveTo>
                        <a:pt x="198" y="15"/>
                      </a:moveTo>
                      <a:cubicBezTo>
                        <a:pt x="198" y="6"/>
                        <a:pt x="198" y="6"/>
                        <a:pt x="198" y="6"/>
                      </a:cubicBezTo>
                      <a:cubicBezTo>
                        <a:pt x="194" y="4"/>
                        <a:pt x="191" y="2"/>
                        <a:pt x="187" y="0"/>
                      </a:cubicBezTo>
                      <a:cubicBezTo>
                        <a:pt x="180" y="4"/>
                        <a:pt x="180" y="4"/>
                        <a:pt x="180" y="4"/>
                      </a:cubicBezTo>
                      <a:cubicBezTo>
                        <a:pt x="174" y="8"/>
                        <a:pt x="166" y="9"/>
                        <a:pt x="158" y="8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8" y="36"/>
                        <a:pt x="143" y="51"/>
                        <a:pt x="125" y="51"/>
                      </a:cubicBezTo>
                      <a:cubicBezTo>
                        <a:pt x="85" y="51"/>
                        <a:pt x="85" y="51"/>
                        <a:pt x="85" y="51"/>
                      </a:cubicBezTo>
                      <a:cubicBezTo>
                        <a:pt x="83" y="51"/>
                        <a:pt x="81" y="49"/>
                        <a:pt x="81" y="46"/>
                      </a:cubicBezTo>
                      <a:cubicBezTo>
                        <a:pt x="81" y="32"/>
                        <a:pt x="81" y="32"/>
                        <a:pt x="81" y="32"/>
                      </a:cubicBezTo>
                      <a:cubicBezTo>
                        <a:pt x="81" y="28"/>
                        <a:pt x="78" y="25"/>
                        <a:pt x="74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7" y="25"/>
                        <a:pt x="46" y="26"/>
                        <a:pt x="44" y="28"/>
                      </a:cubicBezTo>
                      <a:cubicBezTo>
                        <a:pt x="3" y="73"/>
                        <a:pt x="3" y="73"/>
                        <a:pt x="3" y="73"/>
                      </a:cubicBezTo>
                      <a:cubicBezTo>
                        <a:pt x="0" y="76"/>
                        <a:pt x="0" y="80"/>
                        <a:pt x="3" y="82"/>
                      </a:cubicBezTo>
                      <a:cubicBezTo>
                        <a:pt x="44" y="128"/>
                        <a:pt x="44" y="128"/>
                        <a:pt x="44" y="128"/>
                      </a:cubicBezTo>
                      <a:cubicBezTo>
                        <a:pt x="46" y="129"/>
                        <a:pt x="47" y="130"/>
                        <a:pt x="49" y="130"/>
                      </a:cubicBezTo>
                      <a:cubicBezTo>
                        <a:pt x="74" y="130"/>
                        <a:pt x="74" y="130"/>
                        <a:pt x="74" y="130"/>
                      </a:cubicBezTo>
                      <a:cubicBezTo>
                        <a:pt x="78" y="130"/>
                        <a:pt x="81" y="127"/>
                        <a:pt x="81" y="123"/>
                      </a:cubicBezTo>
                      <a:cubicBezTo>
                        <a:pt x="81" y="109"/>
                        <a:pt x="81" y="109"/>
                        <a:pt x="81" y="109"/>
                      </a:cubicBezTo>
                      <a:cubicBezTo>
                        <a:pt x="81" y="107"/>
                        <a:pt x="83" y="105"/>
                        <a:pt x="85" y="105"/>
                      </a:cubicBezTo>
                      <a:cubicBezTo>
                        <a:pt x="118" y="105"/>
                        <a:pt x="118" y="105"/>
                        <a:pt x="118" y="105"/>
                      </a:cubicBezTo>
                      <a:cubicBezTo>
                        <a:pt x="160" y="105"/>
                        <a:pt x="196" y="77"/>
                        <a:pt x="208" y="40"/>
                      </a:cubicBezTo>
                      <a:cubicBezTo>
                        <a:pt x="202" y="33"/>
                        <a:pt x="198" y="25"/>
                        <a:pt x="198" y="15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9"/>
                <p:cNvSpPr/>
                <p:nvPr/>
              </p:nvSpPr>
              <p:spPr>
                <a:xfrm>
                  <a:off x="6600825" y="1733550"/>
                  <a:ext cx="784225" cy="509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135" extrusionOk="0">
                      <a:moveTo>
                        <a:pt x="206" y="78"/>
                      </a:moveTo>
                      <a:cubicBezTo>
                        <a:pt x="164" y="33"/>
                        <a:pt x="164" y="33"/>
                        <a:pt x="164" y="33"/>
                      </a:cubicBezTo>
                      <a:cubicBezTo>
                        <a:pt x="163" y="31"/>
                        <a:pt x="161" y="30"/>
                        <a:pt x="159" y="30"/>
                      </a:cubicBezTo>
                      <a:cubicBezTo>
                        <a:pt x="134" y="30"/>
                        <a:pt x="134" y="30"/>
                        <a:pt x="134" y="30"/>
                      </a:cubicBezTo>
                      <a:cubicBezTo>
                        <a:pt x="131" y="30"/>
                        <a:pt x="128" y="33"/>
                        <a:pt x="128" y="37"/>
                      </a:cubicBezTo>
                      <a:cubicBezTo>
                        <a:pt x="128" y="51"/>
                        <a:pt x="128" y="51"/>
                        <a:pt x="128" y="51"/>
                      </a:cubicBezTo>
                      <a:cubicBezTo>
                        <a:pt x="128" y="54"/>
                        <a:pt x="126" y="56"/>
                        <a:pt x="12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65" y="56"/>
                        <a:pt x="50" y="41"/>
                        <a:pt x="50" y="23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5" y="7"/>
                        <a:pt x="40" y="6"/>
                        <a:pt x="35" y="4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4"/>
                        <a:pt x="16" y="8"/>
                        <a:pt x="10" y="11"/>
                      </a:cubicBezTo>
                      <a:cubicBezTo>
                        <a:pt x="10" y="20"/>
                        <a:pt x="10" y="20"/>
                        <a:pt x="10" y="20"/>
                      </a:cubicBezTo>
                      <a:cubicBezTo>
                        <a:pt x="10" y="30"/>
                        <a:pt x="6" y="38"/>
                        <a:pt x="0" y="45"/>
                      </a:cubicBezTo>
                      <a:cubicBezTo>
                        <a:pt x="12" y="82"/>
                        <a:pt x="48" y="110"/>
                        <a:pt x="90" y="110"/>
                      </a:cubicBezTo>
                      <a:cubicBezTo>
                        <a:pt x="123" y="110"/>
                        <a:pt x="123" y="110"/>
                        <a:pt x="123" y="110"/>
                      </a:cubicBezTo>
                      <a:cubicBezTo>
                        <a:pt x="126" y="110"/>
                        <a:pt x="128" y="112"/>
                        <a:pt x="128" y="114"/>
                      </a:cubicBezTo>
                      <a:cubicBezTo>
                        <a:pt x="128" y="128"/>
                        <a:pt x="128" y="128"/>
                        <a:pt x="128" y="128"/>
                      </a:cubicBezTo>
                      <a:cubicBezTo>
                        <a:pt x="128" y="132"/>
                        <a:pt x="131" y="135"/>
                        <a:pt x="134" y="135"/>
                      </a:cubicBezTo>
                      <a:cubicBezTo>
                        <a:pt x="159" y="135"/>
                        <a:pt x="159" y="135"/>
                        <a:pt x="159" y="135"/>
                      </a:cubicBezTo>
                      <a:cubicBezTo>
                        <a:pt x="161" y="135"/>
                        <a:pt x="163" y="134"/>
                        <a:pt x="164" y="133"/>
                      </a:cubicBezTo>
                      <a:cubicBezTo>
                        <a:pt x="206" y="87"/>
                        <a:pt x="206" y="87"/>
                        <a:pt x="206" y="87"/>
                      </a:cubicBezTo>
                      <a:cubicBezTo>
                        <a:pt x="208" y="85"/>
                        <a:pt x="208" y="81"/>
                        <a:pt x="206" y="7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53" name="Google Shape;253;p9"/>
          <p:cNvGrpSpPr/>
          <p:nvPr/>
        </p:nvGrpSpPr>
        <p:grpSpPr>
          <a:xfrm rot="10800000">
            <a:off x="-1880360" y="-2238539"/>
            <a:ext cx="12746263" cy="9194093"/>
            <a:chOff x="-1880360" y="-2238539"/>
            <a:chExt cx="12746263" cy="9194093"/>
          </a:xfrm>
        </p:grpSpPr>
        <p:pic>
          <p:nvPicPr>
            <p:cNvPr id="254" name="Google Shape;254;p9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6621927">
              <a:off x="-1410850" y="2959950"/>
              <a:ext cx="3541900" cy="346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9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4680349">
              <a:off x="7032301" y="-1878673"/>
              <a:ext cx="3541900" cy="3464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5"/>
          <p:cNvPicPr preferRelativeResize="0"/>
          <p:nvPr/>
        </p:nvPicPr>
        <p:blipFill rotWithShape="1">
          <a:blip r:embed="rId2">
            <a:alphaModFix/>
          </a:blip>
          <a:srcRect t="1845" r="1845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5"/>
          <p:cNvPicPr preferRelativeResize="0"/>
          <p:nvPr/>
        </p:nvPicPr>
        <p:blipFill rotWithShape="1">
          <a:blip r:embed="rId3">
            <a:alphaModFix/>
          </a:blip>
          <a:srcRect l="7206" r="48311" b="45438"/>
          <a:stretch/>
        </p:blipFill>
        <p:spPr>
          <a:xfrm flipH="1">
            <a:off x="7924801" y="2289174"/>
            <a:ext cx="1219199" cy="2854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15"/>
          <p:cNvGrpSpPr/>
          <p:nvPr/>
        </p:nvGrpSpPr>
        <p:grpSpPr>
          <a:xfrm rot="10800000">
            <a:off x="-1880360" y="-2238539"/>
            <a:ext cx="12746263" cy="9194093"/>
            <a:chOff x="-1880360" y="-2238539"/>
            <a:chExt cx="12746263" cy="9194093"/>
          </a:xfrm>
        </p:grpSpPr>
        <p:pic>
          <p:nvPicPr>
            <p:cNvPr id="418" name="Google Shape;418;p15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6621927">
              <a:off x="-1410850" y="2959950"/>
              <a:ext cx="3541900" cy="3464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5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4680349">
              <a:off x="7032301" y="-1878673"/>
              <a:ext cx="3541900" cy="3464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15"/>
          <p:cNvGrpSpPr/>
          <p:nvPr/>
        </p:nvGrpSpPr>
        <p:grpSpPr>
          <a:xfrm>
            <a:off x="-1080731" y="-464106"/>
            <a:ext cx="1963562" cy="2007199"/>
            <a:chOff x="-1080731" y="-464106"/>
            <a:chExt cx="1963562" cy="2007199"/>
          </a:xfrm>
        </p:grpSpPr>
        <p:pic>
          <p:nvPicPr>
            <p:cNvPr id="421" name="Google Shape;421;p1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5400000" flipH="1">
              <a:off x="-1102550" y="-442287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2" name="Google Shape;422;p15"/>
            <p:cNvGrpSpPr/>
            <p:nvPr/>
          </p:nvGrpSpPr>
          <p:grpSpPr>
            <a:xfrm>
              <a:off x="180233" y="344198"/>
              <a:ext cx="314775" cy="315031"/>
              <a:chOff x="2587625" y="3803651"/>
              <a:chExt cx="1947862" cy="1949451"/>
            </a:xfrm>
          </p:grpSpPr>
          <p:sp>
            <p:nvSpPr>
              <p:cNvPr id="423" name="Google Shape;423;p15"/>
              <p:cNvSpPr/>
              <p:nvPr/>
            </p:nvSpPr>
            <p:spPr>
              <a:xfrm>
                <a:off x="2832100" y="3989388"/>
                <a:ext cx="1152525" cy="11572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07" extrusionOk="0">
                    <a:moveTo>
                      <a:pt x="23" y="169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7" y="242"/>
                      <a:pt x="65" y="299"/>
                      <a:pt x="137" y="307"/>
                    </a:cubicBezTo>
                    <a:cubicBezTo>
                      <a:pt x="137" y="284"/>
                      <a:pt x="137" y="284"/>
                      <a:pt x="137" y="284"/>
                    </a:cubicBezTo>
                    <a:cubicBezTo>
                      <a:pt x="138" y="263"/>
                      <a:pt x="168" y="263"/>
                      <a:pt x="168" y="284"/>
                    </a:cubicBezTo>
                    <a:cubicBezTo>
                      <a:pt x="168" y="307"/>
                      <a:pt x="168" y="307"/>
                      <a:pt x="168" y="307"/>
                    </a:cubicBezTo>
                    <a:cubicBezTo>
                      <a:pt x="241" y="299"/>
                      <a:pt x="299" y="242"/>
                      <a:pt x="306" y="169"/>
                    </a:cubicBezTo>
                    <a:cubicBezTo>
                      <a:pt x="283" y="169"/>
                      <a:pt x="283" y="169"/>
                      <a:pt x="283" y="169"/>
                    </a:cubicBezTo>
                    <a:cubicBezTo>
                      <a:pt x="262" y="168"/>
                      <a:pt x="262" y="139"/>
                      <a:pt x="283" y="138"/>
                    </a:cubicBezTo>
                    <a:cubicBezTo>
                      <a:pt x="306" y="138"/>
                      <a:pt x="306" y="138"/>
                      <a:pt x="306" y="138"/>
                    </a:cubicBezTo>
                    <a:cubicBezTo>
                      <a:pt x="299" y="65"/>
                      <a:pt x="241" y="8"/>
                      <a:pt x="168" y="0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7" y="44"/>
                      <a:pt x="138" y="44"/>
                      <a:pt x="137" y="24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65" y="8"/>
                      <a:pt x="7" y="65"/>
                      <a:pt x="0" y="138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43" y="139"/>
                      <a:pt x="43" y="168"/>
                      <a:pt x="23" y="169"/>
                    </a:cubicBezTo>
                    <a:close/>
                    <a:moveTo>
                      <a:pt x="103" y="138"/>
                    </a:move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16" y="107"/>
                      <a:pt x="144" y="84"/>
                      <a:pt x="177" y="84"/>
                    </a:cubicBezTo>
                    <a:cubicBezTo>
                      <a:pt x="186" y="84"/>
                      <a:pt x="193" y="91"/>
                      <a:pt x="193" y="99"/>
                    </a:cubicBezTo>
                    <a:cubicBezTo>
                      <a:pt x="193" y="108"/>
                      <a:pt x="186" y="115"/>
                      <a:pt x="177" y="115"/>
                    </a:cubicBezTo>
                    <a:cubicBezTo>
                      <a:pt x="161" y="115"/>
                      <a:pt x="147" y="124"/>
                      <a:pt x="141" y="138"/>
                    </a:cubicBezTo>
                    <a:cubicBezTo>
                      <a:pt x="177" y="138"/>
                      <a:pt x="177" y="138"/>
                      <a:pt x="177" y="138"/>
                    </a:cubicBezTo>
                    <a:cubicBezTo>
                      <a:pt x="198" y="139"/>
                      <a:pt x="198" y="169"/>
                      <a:pt x="177" y="170"/>
                    </a:cubicBezTo>
                    <a:cubicBezTo>
                      <a:pt x="141" y="170"/>
                      <a:pt x="141" y="170"/>
                      <a:pt x="141" y="170"/>
                    </a:cubicBezTo>
                    <a:cubicBezTo>
                      <a:pt x="147" y="183"/>
                      <a:pt x="161" y="193"/>
                      <a:pt x="177" y="193"/>
                    </a:cubicBezTo>
                    <a:cubicBezTo>
                      <a:pt x="186" y="193"/>
                      <a:pt x="193" y="200"/>
                      <a:pt x="193" y="209"/>
                    </a:cubicBezTo>
                    <a:cubicBezTo>
                      <a:pt x="193" y="217"/>
                      <a:pt x="186" y="224"/>
                      <a:pt x="177" y="224"/>
                    </a:cubicBezTo>
                    <a:cubicBezTo>
                      <a:pt x="144" y="224"/>
                      <a:pt x="116" y="201"/>
                      <a:pt x="109" y="170"/>
                    </a:cubicBezTo>
                    <a:cubicBezTo>
                      <a:pt x="103" y="170"/>
                      <a:pt x="103" y="170"/>
                      <a:pt x="103" y="170"/>
                    </a:cubicBezTo>
                    <a:cubicBezTo>
                      <a:pt x="82" y="169"/>
                      <a:pt x="82" y="139"/>
                      <a:pt x="103" y="1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587625" y="3803650"/>
                <a:ext cx="1947862" cy="194945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7" extrusionOk="0">
                    <a:moveTo>
                      <a:pt x="497" y="487"/>
                    </a:moveTo>
                    <a:cubicBezTo>
                      <a:pt x="30" y="487"/>
                      <a:pt x="30" y="487"/>
                      <a:pt x="30" y="487"/>
                    </a:cubicBezTo>
                    <a:cubicBezTo>
                      <a:pt x="30" y="453"/>
                      <a:pt x="30" y="453"/>
                      <a:pt x="30" y="453"/>
                    </a:cubicBezTo>
                    <a:cubicBezTo>
                      <a:pt x="208" y="453"/>
                      <a:pt x="208" y="453"/>
                      <a:pt x="208" y="453"/>
                    </a:cubicBezTo>
                    <a:cubicBezTo>
                      <a:pt x="350" y="453"/>
                      <a:pt x="468" y="342"/>
                      <a:pt x="475" y="200"/>
                    </a:cubicBezTo>
                    <a:cubicBezTo>
                      <a:pt x="479" y="129"/>
                      <a:pt x="479" y="129"/>
                      <a:pt x="479" y="129"/>
                    </a:cubicBezTo>
                    <a:cubicBezTo>
                      <a:pt x="485" y="136"/>
                      <a:pt x="485" y="136"/>
                      <a:pt x="485" y="136"/>
                    </a:cubicBezTo>
                    <a:cubicBezTo>
                      <a:pt x="488" y="140"/>
                      <a:pt x="492" y="141"/>
                      <a:pt x="497" y="141"/>
                    </a:cubicBezTo>
                    <a:cubicBezTo>
                      <a:pt x="500" y="141"/>
                      <a:pt x="504" y="140"/>
                      <a:pt x="506" y="137"/>
                    </a:cubicBezTo>
                    <a:cubicBezTo>
                      <a:pt x="513" y="132"/>
                      <a:pt x="513" y="122"/>
                      <a:pt x="508" y="116"/>
                    </a:cubicBezTo>
                    <a:cubicBezTo>
                      <a:pt x="477" y="82"/>
                      <a:pt x="477" y="82"/>
                      <a:pt x="477" y="82"/>
                    </a:cubicBezTo>
                    <a:cubicBezTo>
                      <a:pt x="472" y="77"/>
                      <a:pt x="462" y="75"/>
                      <a:pt x="456" y="81"/>
                    </a:cubicBezTo>
                    <a:cubicBezTo>
                      <a:pt x="424" y="110"/>
                      <a:pt x="424" y="110"/>
                      <a:pt x="424" y="110"/>
                    </a:cubicBezTo>
                    <a:cubicBezTo>
                      <a:pt x="410" y="124"/>
                      <a:pt x="429" y="145"/>
                      <a:pt x="444" y="132"/>
                    </a:cubicBezTo>
                    <a:cubicBezTo>
                      <a:pt x="449" y="128"/>
                      <a:pt x="449" y="128"/>
                      <a:pt x="449" y="128"/>
                    </a:cubicBezTo>
                    <a:cubicBezTo>
                      <a:pt x="445" y="198"/>
                      <a:pt x="445" y="198"/>
                      <a:pt x="445" y="198"/>
                    </a:cubicBezTo>
                    <a:cubicBezTo>
                      <a:pt x="439" y="324"/>
                      <a:pt x="334" y="423"/>
                      <a:pt x="208" y="423"/>
                    </a:cubicBezTo>
                    <a:cubicBezTo>
                      <a:pt x="30" y="423"/>
                      <a:pt x="30" y="423"/>
                      <a:pt x="30" y="42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0" y="0"/>
                      <a:pt x="0" y="20"/>
                    </a:cubicBezTo>
                    <a:cubicBezTo>
                      <a:pt x="0" y="502"/>
                      <a:pt x="0" y="502"/>
                      <a:pt x="0" y="502"/>
                    </a:cubicBezTo>
                    <a:cubicBezTo>
                      <a:pt x="0" y="510"/>
                      <a:pt x="6" y="517"/>
                      <a:pt x="15" y="517"/>
                    </a:cubicBezTo>
                    <a:cubicBezTo>
                      <a:pt x="497" y="517"/>
                      <a:pt x="497" y="517"/>
                      <a:pt x="497" y="517"/>
                    </a:cubicBezTo>
                    <a:cubicBezTo>
                      <a:pt x="517" y="516"/>
                      <a:pt x="517" y="487"/>
                      <a:pt x="497" y="4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5"/>
            <p:cNvGrpSpPr/>
            <p:nvPr/>
          </p:nvGrpSpPr>
          <p:grpSpPr>
            <a:xfrm>
              <a:off x="149886" y="954277"/>
              <a:ext cx="375692" cy="388390"/>
              <a:chOff x="2470150" y="803276"/>
              <a:chExt cx="1925637" cy="1990725"/>
            </a:xfrm>
          </p:grpSpPr>
          <p:sp>
            <p:nvSpPr>
              <p:cNvPr id="426" name="Google Shape;426;p15"/>
              <p:cNvSpPr/>
              <p:nvPr/>
            </p:nvSpPr>
            <p:spPr>
              <a:xfrm>
                <a:off x="2470150" y="803275"/>
                <a:ext cx="1925637" cy="1258888"/>
              </a:xfrm>
              <a:custGeom>
                <a:avLst/>
                <a:gdLst/>
                <a:ahLst/>
                <a:cxnLst/>
                <a:rect l="l" t="t" r="r" b="b"/>
                <a:pathLst>
                  <a:path w="511" h="334" extrusionOk="0">
                    <a:moveTo>
                      <a:pt x="470" y="187"/>
                    </a:moveTo>
                    <a:cubicBezTo>
                      <a:pt x="462" y="183"/>
                      <a:pt x="459" y="175"/>
                      <a:pt x="462" y="167"/>
                    </a:cubicBezTo>
                    <a:cubicBezTo>
                      <a:pt x="481" y="118"/>
                      <a:pt x="444" y="63"/>
                      <a:pt x="391" y="63"/>
                    </a:cubicBezTo>
                    <a:cubicBezTo>
                      <a:pt x="381" y="62"/>
                      <a:pt x="371" y="64"/>
                      <a:pt x="361" y="68"/>
                    </a:cubicBezTo>
                    <a:cubicBezTo>
                      <a:pt x="353" y="71"/>
                      <a:pt x="344" y="68"/>
                      <a:pt x="341" y="60"/>
                    </a:cubicBezTo>
                    <a:cubicBezTo>
                      <a:pt x="314" y="1"/>
                      <a:pt x="229" y="0"/>
                      <a:pt x="201" y="59"/>
                    </a:cubicBezTo>
                    <a:cubicBezTo>
                      <a:pt x="198" y="67"/>
                      <a:pt x="189" y="70"/>
                      <a:pt x="181" y="67"/>
                    </a:cubicBezTo>
                    <a:cubicBezTo>
                      <a:pt x="173" y="64"/>
                      <a:pt x="163" y="63"/>
                      <a:pt x="154" y="63"/>
                    </a:cubicBezTo>
                    <a:cubicBezTo>
                      <a:pt x="112" y="63"/>
                      <a:pt x="78" y="98"/>
                      <a:pt x="78" y="140"/>
                    </a:cubicBezTo>
                    <a:cubicBezTo>
                      <a:pt x="78" y="149"/>
                      <a:pt x="80" y="158"/>
                      <a:pt x="83" y="167"/>
                    </a:cubicBezTo>
                    <a:cubicBezTo>
                      <a:pt x="86" y="175"/>
                      <a:pt x="82" y="184"/>
                      <a:pt x="75" y="187"/>
                    </a:cubicBezTo>
                    <a:cubicBezTo>
                      <a:pt x="0" y="225"/>
                      <a:pt x="26" y="332"/>
                      <a:pt x="109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cubicBezTo>
                      <a:pt x="271" y="330"/>
                      <a:pt x="271" y="196"/>
                      <a:pt x="177" y="192"/>
                    </a:cubicBezTo>
                    <a:cubicBezTo>
                      <a:pt x="168" y="192"/>
                      <a:pt x="161" y="185"/>
                      <a:pt x="161" y="176"/>
                    </a:cubicBezTo>
                    <a:cubicBezTo>
                      <a:pt x="161" y="167"/>
                      <a:pt x="168" y="160"/>
                      <a:pt x="177" y="160"/>
                    </a:cubicBezTo>
                    <a:cubicBezTo>
                      <a:pt x="228" y="160"/>
                      <a:pt x="271" y="198"/>
                      <a:pt x="278" y="247"/>
                    </a:cubicBezTo>
                    <a:cubicBezTo>
                      <a:pt x="353" y="247"/>
                      <a:pt x="353" y="247"/>
                      <a:pt x="353" y="247"/>
                    </a:cubicBezTo>
                    <a:cubicBezTo>
                      <a:pt x="367" y="247"/>
                      <a:pt x="379" y="235"/>
                      <a:pt x="379" y="221"/>
                    </a:cubicBezTo>
                    <a:cubicBezTo>
                      <a:pt x="379" y="207"/>
                      <a:pt x="367" y="195"/>
                      <a:pt x="353" y="195"/>
                    </a:cubicBezTo>
                    <a:cubicBezTo>
                      <a:pt x="332" y="194"/>
                      <a:pt x="332" y="164"/>
                      <a:pt x="353" y="163"/>
                    </a:cubicBezTo>
                    <a:cubicBezTo>
                      <a:pt x="430" y="166"/>
                      <a:pt x="430" y="276"/>
                      <a:pt x="35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5" y="300"/>
                      <a:pt x="265" y="319"/>
                      <a:pt x="251" y="334"/>
                    </a:cubicBezTo>
                    <a:cubicBezTo>
                      <a:pt x="257" y="334"/>
                      <a:pt x="257" y="334"/>
                      <a:pt x="257" y="334"/>
                    </a:cubicBezTo>
                    <a:cubicBezTo>
                      <a:pt x="258" y="334"/>
                      <a:pt x="258" y="334"/>
                      <a:pt x="259" y="334"/>
                    </a:cubicBezTo>
                    <a:cubicBezTo>
                      <a:pt x="432" y="334"/>
                      <a:pt x="432" y="334"/>
                      <a:pt x="432" y="334"/>
                    </a:cubicBezTo>
                    <a:cubicBezTo>
                      <a:pt x="453" y="334"/>
                      <a:pt x="473" y="326"/>
                      <a:pt x="488" y="311"/>
                    </a:cubicBezTo>
                    <a:cubicBezTo>
                      <a:pt x="503" y="296"/>
                      <a:pt x="511" y="276"/>
                      <a:pt x="511" y="255"/>
                    </a:cubicBezTo>
                    <a:cubicBezTo>
                      <a:pt x="511" y="226"/>
                      <a:pt x="495" y="200"/>
                      <a:pt x="470" y="1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3816350" y="2541588"/>
                <a:ext cx="241300" cy="252412"/>
              </a:xfrm>
              <a:custGeom>
                <a:avLst/>
                <a:gdLst/>
                <a:ahLst/>
                <a:cxnLst/>
                <a:rect l="l" t="t" r="r" b="b"/>
                <a:pathLst>
                  <a:path w="64" h="67" extrusionOk="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2"/>
                      <a:pt x="14" y="67"/>
                      <a:pt x="32" y="67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61" y="67"/>
                      <a:pt x="64" y="63"/>
                      <a:pt x="64" y="5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509963" y="2155826"/>
                <a:ext cx="735013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195" h="70" extrusionOk="0">
                    <a:moveTo>
                      <a:pt x="195" y="19"/>
                    </a:moveTo>
                    <a:cubicBezTo>
                      <a:pt x="195" y="0"/>
                      <a:pt x="195" y="0"/>
                      <a:pt x="195" y="0"/>
                    </a:cubicBezTo>
                    <a:cubicBezTo>
                      <a:pt x="183" y="5"/>
                      <a:pt x="170" y="7"/>
                      <a:pt x="156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43"/>
                      <a:pt x="39" y="70"/>
                      <a:pt x="7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72" y="70"/>
                      <a:pt x="195" y="47"/>
                      <a:pt x="195" y="1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9" name="Google Shape;429;p15"/>
          <p:cNvSpPr txBox="1">
            <a:spLocks noGrp="1"/>
          </p:cNvSpPr>
          <p:nvPr>
            <p:ph type="title"/>
          </p:nvPr>
        </p:nvSpPr>
        <p:spPr>
          <a:xfrm>
            <a:off x="3619350" y="539500"/>
            <a:ext cx="2402100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5"/>
          <p:cNvSpPr txBox="1">
            <a:spLocks noGrp="1"/>
          </p:cNvSpPr>
          <p:nvPr>
            <p:ph type="subTitle" idx="1"/>
          </p:nvPr>
        </p:nvSpPr>
        <p:spPr>
          <a:xfrm>
            <a:off x="3619350" y="1591600"/>
            <a:ext cx="24021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5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15"/>
          <p:cNvSpPr>
            <a:spLocks noGrp="1"/>
          </p:cNvSpPr>
          <p:nvPr>
            <p:ph type="pic" idx="3"/>
          </p:nvPr>
        </p:nvSpPr>
        <p:spPr>
          <a:xfrm>
            <a:off x="3671775" y="539500"/>
            <a:ext cx="2304300" cy="22857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15"/>
          <p:cNvSpPr>
            <a:spLocks noGrp="1"/>
          </p:cNvSpPr>
          <p:nvPr>
            <p:ph type="pic" idx="4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1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8"/>
          <p:cNvSpPr txBox="1">
            <a:spLocks noGrp="1"/>
          </p:cNvSpPr>
          <p:nvPr>
            <p:ph type="title"/>
          </p:nvPr>
        </p:nvSpPr>
        <p:spPr>
          <a:xfrm>
            <a:off x="792119" y="1560150"/>
            <a:ext cx="7704000" cy="5061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dirty="0"/>
              <a:t/>
            </a:r>
            <a:br>
              <a:rPr lang="en-US" sz="3200" dirty="0"/>
            </a:br>
            <a:r>
              <a:rPr lang="en" sz="4000" b="0" dirty="0">
                <a:latin typeface="Rockwell" panose="02060603020205020403" pitchFamily="18" charset="0"/>
              </a:rPr>
              <a:t>Hotel Management System</a:t>
            </a:r>
            <a:br>
              <a:rPr lang="en" sz="4000" b="0" dirty="0">
                <a:latin typeface="Rockwell" panose="02060603020205020403" pitchFamily="18" charset="0"/>
              </a:rPr>
            </a:br>
            <a:r>
              <a:rPr lang="en-US" sz="2800" dirty="0">
                <a:latin typeface="Rockwell" panose="02060603020205020403" pitchFamily="18" charset="0"/>
              </a:rPr>
              <a:t>Group Number - </a:t>
            </a:r>
            <a:r>
              <a:rPr lang="en-US" sz="2800" dirty="0" smtClean="0">
                <a:latin typeface="Rockwell" panose="02060603020205020403" pitchFamily="18" charset="0"/>
              </a:rPr>
              <a:t>07</a:t>
            </a:r>
            <a:endParaRPr sz="2800" b="0" dirty="0">
              <a:latin typeface="Rockwell" panose="02060603020205020403" pitchFamily="18" charset="0"/>
            </a:endParaRPr>
          </a:p>
        </p:txBody>
      </p:sp>
      <p:sp>
        <p:nvSpPr>
          <p:cNvPr id="810" name="Google Shape;810;p2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latin typeface="Rockwell" panose="02060603020205020403" pitchFamily="18" charset="0"/>
              </a:rPr>
              <a:t> </a:t>
            </a:r>
            <a:endParaRPr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1460261" y="3355440"/>
            <a:ext cx="2738100" cy="545700"/>
          </a:xfrm>
        </p:spPr>
        <p:txBody>
          <a:bodyPr/>
          <a:lstStyle/>
          <a:p>
            <a:r>
              <a:rPr lang="en-US" dirty="0" err="1" smtClean="0"/>
              <a:t>Sajid</a:t>
            </a:r>
            <a:r>
              <a:rPr lang="en-US" dirty="0" smtClean="0"/>
              <a:t> </a:t>
            </a:r>
            <a:r>
              <a:rPr lang="en-US" dirty="0" err="1" smtClean="0"/>
              <a:t>Afnan</a:t>
            </a:r>
            <a:r>
              <a:rPr lang="en-US" dirty="0" smtClean="0"/>
              <a:t> </a:t>
            </a:r>
          </a:p>
          <a:p>
            <a:r>
              <a:rPr lang="en-US" dirty="0" err="1"/>
              <a:t>Reg</a:t>
            </a:r>
            <a:r>
              <a:rPr lang="en-US" dirty="0"/>
              <a:t> </a:t>
            </a:r>
            <a:r>
              <a:rPr lang="en-US" dirty="0" smtClean="0"/>
              <a:t>No: 1017</a:t>
            </a:r>
          </a:p>
          <a:p>
            <a:r>
              <a:rPr lang="en-US" dirty="0" smtClean="0"/>
              <a:t>Exam Roll: 3364</a:t>
            </a:r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4955686" y="3082590"/>
            <a:ext cx="2738100" cy="545700"/>
          </a:xfrm>
        </p:spPr>
        <p:txBody>
          <a:bodyPr/>
          <a:lstStyle/>
          <a:p>
            <a:r>
              <a:rPr lang="en-US" dirty="0" err="1" smtClean="0"/>
              <a:t>Monowar</a:t>
            </a:r>
            <a:r>
              <a:rPr lang="en-US" dirty="0" smtClean="0"/>
              <a:t> Islam</a:t>
            </a:r>
          </a:p>
          <a:p>
            <a:r>
              <a:rPr lang="en-US" dirty="0" err="1" smtClean="0"/>
              <a:t>Reg</a:t>
            </a:r>
            <a:r>
              <a:rPr lang="en-US" dirty="0" smtClean="0"/>
              <a:t> No: 1002</a:t>
            </a:r>
          </a:p>
          <a:p>
            <a:r>
              <a:rPr lang="en-US" dirty="0" smtClean="0"/>
              <a:t>Exam Roll: 3368</a:t>
            </a:r>
            <a:endParaRPr lang="en-US" dirty="0"/>
          </a:p>
        </p:txBody>
      </p:sp>
      <p:cxnSp>
        <p:nvCxnSpPr>
          <p:cNvPr id="811" name="Google Shape;811;p28"/>
          <p:cNvCxnSpPr/>
          <p:nvPr/>
        </p:nvCxnSpPr>
        <p:spPr>
          <a:xfrm>
            <a:off x="1587933" y="1992969"/>
            <a:ext cx="606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2" name="Google Shape;812;p28"/>
          <p:cNvGrpSpPr/>
          <p:nvPr/>
        </p:nvGrpSpPr>
        <p:grpSpPr>
          <a:xfrm>
            <a:off x="7427175" y="-524725"/>
            <a:ext cx="2007199" cy="1963562"/>
            <a:chOff x="7427175" y="-524725"/>
            <a:chExt cx="2007199" cy="1963562"/>
          </a:xfrm>
        </p:grpSpPr>
        <p:pic>
          <p:nvPicPr>
            <p:cNvPr id="813" name="Google Shape;813;p2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427175" y="-524725"/>
              <a:ext cx="2007199" cy="19635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4" name="Google Shape;814;p28"/>
            <p:cNvGrpSpPr/>
            <p:nvPr/>
          </p:nvGrpSpPr>
          <p:grpSpPr>
            <a:xfrm>
              <a:off x="8307201" y="993777"/>
              <a:ext cx="344666" cy="317481"/>
              <a:chOff x="7392988" y="4000501"/>
              <a:chExt cx="2193925" cy="2020888"/>
            </a:xfrm>
          </p:grpSpPr>
          <p:sp>
            <p:nvSpPr>
              <p:cNvPr id="815" name="Google Shape;815;p28"/>
              <p:cNvSpPr/>
              <p:nvPr/>
            </p:nvSpPr>
            <p:spPr>
              <a:xfrm>
                <a:off x="8123238" y="4343400"/>
                <a:ext cx="946150" cy="950913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2" extrusionOk="0">
                    <a:moveTo>
                      <a:pt x="197" y="142"/>
                    </a:moveTo>
                    <a:cubicBezTo>
                      <a:pt x="176" y="141"/>
                      <a:pt x="176" y="110"/>
                      <a:pt x="197" y="110"/>
                    </a:cubicBezTo>
                    <a:cubicBezTo>
                      <a:pt x="251" y="109"/>
                      <a:pt x="251" y="109"/>
                      <a:pt x="251" y="109"/>
                    </a:cubicBezTo>
                    <a:cubicBezTo>
                      <a:pt x="245" y="55"/>
                      <a:pt x="197" y="6"/>
                      <a:pt x="142" y="0"/>
                    </a:cubicBezTo>
                    <a:cubicBezTo>
                      <a:pt x="141" y="54"/>
                      <a:pt x="141" y="54"/>
                      <a:pt x="141" y="54"/>
                    </a:cubicBezTo>
                    <a:cubicBezTo>
                      <a:pt x="141" y="63"/>
                      <a:pt x="134" y="70"/>
                      <a:pt x="125" y="70"/>
                    </a:cubicBezTo>
                    <a:cubicBezTo>
                      <a:pt x="125" y="70"/>
                      <a:pt x="125" y="70"/>
                      <a:pt x="125" y="70"/>
                    </a:cubicBezTo>
                    <a:cubicBezTo>
                      <a:pt x="116" y="70"/>
                      <a:pt x="109" y="63"/>
                      <a:pt x="109" y="54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53" y="6"/>
                      <a:pt x="5" y="55"/>
                      <a:pt x="0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74" y="111"/>
                      <a:pt x="74" y="141"/>
                      <a:pt x="53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5" y="197"/>
                      <a:pt x="53" y="246"/>
                      <a:pt x="109" y="252"/>
                    </a:cubicBezTo>
                    <a:cubicBezTo>
                      <a:pt x="109" y="198"/>
                      <a:pt x="109" y="198"/>
                      <a:pt x="109" y="198"/>
                    </a:cubicBezTo>
                    <a:cubicBezTo>
                      <a:pt x="109" y="189"/>
                      <a:pt x="116" y="182"/>
                      <a:pt x="125" y="182"/>
                    </a:cubicBezTo>
                    <a:cubicBezTo>
                      <a:pt x="125" y="182"/>
                      <a:pt x="125" y="182"/>
                      <a:pt x="125" y="182"/>
                    </a:cubicBezTo>
                    <a:cubicBezTo>
                      <a:pt x="134" y="182"/>
                      <a:pt x="141" y="189"/>
                      <a:pt x="141" y="198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97" y="246"/>
                      <a:pt x="245" y="197"/>
                      <a:pt x="251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ubicBezTo>
                      <a:pt x="197" y="142"/>
                      <a:pt x="197" y="142"/>
                      <a:pt x="197" y="142"/>
                    </a:cubicBezTo>
                    <a:close/>
                    <a:moveTo>
                      <a:pt x="125" y="142"/>
                    </a:moveTo>
                    <a:cubicBezTo>
                      <a:pt x="104" y="141"/>
                      <a:pt x="104" y="111"/>
                      <a:pt x="125" y="110"/>
                    </a:cubicBezTo>
                    <a:cubicBezTo>
                      <a:pt x="147" y="110"/>
                      <a:pt x="147" y="141"/>
                      <a:pt x="125" y="14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7392988" y="5519738"/>
                <a:ext cx="496888" cy="50165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3" extrusionOk="0">
                    <a:moveTo>
                      <a:pt x="75" y="0"/>
                    </a:moveTo>
                    <a:cubicBezTo>
                      <a:pt x="15" y="60"/>
                      <a:pt x="15" y="60"/>
                      <a:pt x="15" y="60"/>
                    </a:cubicBezTo>
                    <a:cubicBezTo>
                      <a:pt x="0" y="76"/>
                      <a:pt x="0" y="101"/>
                      <a:pt x="15" y="117"/>
                    </a:cubicBezTo>
                    <a:cubicBezTo>
                      <a:pt x="31" y="133"/>
                      <a:pt x="56" y="133"/>
                      <a:pt x="72" y="117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7604125" y="4000501"/>
                <a:ext cx="1982787" cy="15652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15" extrusionOk="0">
                    <a:moveTo>
                      <a:pt x="402" y="77"/>
                    </a:moveTo>
                    <a:cubicBezTo>
                      <a:pt x="329" y="1"/>
                      <a:pt x="197" y="0"/>
                      <a:pt x="124" y="77"/>
                    </a:cubicBezTo>
                    <a:cubicBezTo>
                      <a:pt x="0" y="200"/>
                      <a:pt x="89" y="415"/>
                      <a:pt x="263" y="414"/>
                    </a:cubicBezTo>
                    <a:cubicBezTo>
                      <a:pt x="437" y="415"/>
                      <a:pt x="526" y="200"/>
                      <a:pt x="402" y="77"/>
                    </a:cubicBezTo>
                    <a:close/>
                    <a:moveTo>
                      <a:pt x="376" y="329"/>
                    </a:moveTo>
                    <a:cubicBezTo>
                      <a:pt x="312" y="393"/>
                      <a:pt x="211" y="390"/>
                      <a:pt x="151" y="329"/>
                    </a:cubicBezTo>
                    <a:cubicBezTo>
                      <a:pt x="120" y="299"/>
                      <a:pt x="105" y="259"/>
                      <a:pt x="104" y="219"/>
                    </a:cubicBezTo>
                    <a:cubicBezTo>
                      <a:pt x="104" y="218"/>
                      <a:pt x="104" y="218"/>
                      <a:pt x="104" y="217"/>
                    </a:cubicBezTo>
                    <a:cubicBezTo>
                      <a:pt x="104" y="216"/>
                      <a:pt x="104" y="216"/>
                      <a:pt x="104" y="215"/>
                    </a:cubicBezTo>
                    <a:cubicBezTo>
                      <a:pt x="103" y="131"/>
                      <a:pt x="177" y="56"/>
                      <a:pt x="263" y="57"/>
                    </a:cubicBezTo>
                    <a:cubicBezTo>
                      <a:pt x="409" y="60"/>
                      <a:pt x="473" y="231"/>
                      <a:pt x="376" y="329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7761288" y="5311776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9" extrusionOk="0">
                    <a:moveTo>
                      <a:pt x="33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67" y="41"/>
                      <a:pt x="48" y="22"/>
                      <a:pt x="3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28"/>
            <p:cNvGrpSpPr/>
            <p:nvPr/>
          </p:nvGrpSpPr>
          <p:grpSpPr>
            <a:xfrm>
              <a:off x="7651833" y="-116002"/>
              <a:ext cx="314775" cy="315031"/>
              <a:chOff x="2587625" y="3803651"/>
              <a:chExt cx="1947862" cy="1949451"/>
            </a:xfrm>
          </p:grpSpPr>
          <p:sp>
            <p:nvSpPr>
              <p:cNvPr id="820" name="Google Shape;820;p28"/>
              <p:cNvSpPr/>
              <p:nvPr/>
            </p:nvSpPr>
            <p:spPr>
              <a:xfrm>
                <a:off x="2832100" y="3989388"/>
                <a:ext cx="1152525" cy="11572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07" extrusionOk="0">
                    <a:moveTo>
                      <a:pt x="23" y="169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7" y="242"/>
                      <a:pt x="65" y="299"/>
                      <a:pt x="137" y="307"/>
                    </a:cubicBezTo>
                    <a:cubicBezTo>
                      <a:pt x="137" y="284"/>
                      <a:pt x="137" y="284"/>
                      <a:pt x="137" y="284"/>
                    </a:cubicBezTo>
                    <a:cubicBezTo>
                      <a:pt x="138" y="263"/>
                      <a:pt x="168" y="263"/>
                      <a:pt x="168" y="284"/>
                    </a:cubicBezTo>
                    <a:cubicBezTo>
                      <a:pt x="168" y="307"/>
                      <a:pt x="168" y="307"/>
                      <a:pt x="168" y="307"/>
                    </a:cubicBezTo>
                    <a:cubicBezTo>
                      <a:pt x="241" y="299"/>
                      <a:pt x="299" y="242"/>
                      <a:pt x="306" y="169"/>
                    </a:cubicBezTo>
                    <a:cubicBezTo>
                      <a:pt x="283" y="169"/>
                      <a:pt x="283" y="169"/>
                      <a:pt x="283" y="169"/>
                    </a:cubicBezTo>
                    <a:cubicBezTo>
                      <a:pt x="262" y="168"/>
                      <a:pt x="262" y="139"/>
                      <a:pt x="283" y="138"/>
                    </a:cubicBezTo>
                    <a:cubicBezTo>
                      <a:pt x="306" y="138"/>
                      <a:pt x="306" y="138"/>
                      <a:pt x="306" y="138"/>
                    </a:cubicBezTo>
                    <a:cubicBezTo>
                      <a:pt x="299" y="65"/>
                      <a:pt x="241" y="8"/>
                      <a:pt x="168" y="0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7" y="44"/>
                      <a:pt x="138" y="44"/>
                      <a:pt x="137" y="24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65" y="8"/>
                      <a:pt x="7" y="65"/>
                      <a:pt x="0" y="138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43" y="139"/>
                      <a:pt x="43" y="168"/>
                      <a:pt x="23" y="169"/>
                    </a:cubicBezTo>
                    <a:close/>
                    <a:moveTo>
                      <a:pt x="103" y="138"/>
                    </a:move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16" y="107"/>
                      <a:pt x="144" y="84"/>
                      <a:pt x="177" y="84"/>
                    </a:cubicBezTo>
                    <a:cubicBezTo>
                      <a:pt x="186" y="84"/>
                      <a:pt x="193" y="91"/>
                      <a:pt x="193" y="99"/>
                    </a:cubicBezTo>
                    <a:cubicBezTo>
                      <a:pt x="193" y="108"/>
                      <a:pt x="186" y="115"/>
                      <a:pt x="177" y="115"/>
                    </a:cubicBezTo>
                    <a:cubicBezTo>
                      <a:pt x="161" y="115"/>
                      <a:pt x="147" y="124"/>
                      <a:pt x="141" y="138"/>
                    </a:cubicBezTo>
                    <a:cubicBezTo>
                      <a:pt x="177" y="138"/>
                      <a:pt x="177" y="138"/>
                      <a:pt x="177" y="138"/>
                    </a:cubicBezTo>
                    <a:cubicBezTo>
                      <a:pt x="198" y="139"/>
                      <a:pt x="198" y="169"/>
                      <a:pt x="177" y="170"/>
                    </a:cubicBezTo>
                    <a:cubicBezTo>
                      <a:pt x="141" y="170"/>
                      <a:pt x="141" y="170"/>
                      <a:pt x="141" y="170"/>
                    </a:cubicBezTo>
                    <a:cubicBezTo>
                      <a:pt x="147" y="183"/>
                      <a:pt x="161" y="193"/>
                      <a:pt x="177" y="193"/>
                    </a:cubicBezTo>
                    <a:cubicBezTo>
                      <a:pt x="186" y="193"/>
                      <a:pt x="193" y="200"/>
                      <a:pt x="193" y="209"/>
                    </a:cubicBezTo>
                    <a:cubicBezTo>
                      <a:pt x="193" y="217"/>
                      <a:pt x="186" y="224"/>
                      <a:pt x="177" y="224"/>
                    </a:cubicBezTo>
                    <a:cubicBezTo>
                      <a:pt x="144" y="224"/>
                      <a:pt x="116" y="201"/>
                      <a:pt x="109" y="170"/>
                    </a:cubicBezTo>
                    <a:cubicBezTo>
                      <a:pt x="103" y="170"/>
                      <a:pt x="103" y="170"/>
                      <a:pt x="103" y="170"/>
                    </a:cubicBezTo>
                    <a:cubicBezTo>
                      <a:pt x="82" y="169"/>
                      <a:pt x="82" y="139"/>
                      <a:pt x="103" y="1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2587625" y="3803650"/>
                <a:ext cx="1947862" cy="194945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17" extrusionOk="0">
                    <a:moveTo>
                      <a:pt x="497" y="487"/>
                    </a:moveTo>
                    <a:cubicBezTo>
                      <a:pt x="30" y="487"/>
                      <a:pt x="30" y="487"/>
                      <a:pt x="30" y="487"/>
                    </a:cubicBezTo>
                    <a:cubicBezTo>
                      <a:pt x="30" y="453"/>
                      <a:pt x="30" y="453"/>
                      <a:pt x="30" y="453"/>
                    </a:cubicBezTo>
                    <a:cubicBezTo>
                      <a:pt x="208" y="453"/>
                      <a:pt x="208" y="453"/>
                      <a:pt x="208" y="453"/>
                    </a:cubicBezTo>
                    <a:cubicBezTo>
                      <a:pt x="350" y="453"/>
                      <a:pt x="468" y="342"/>
                      <a:pt x="475" y="200"/>
                    </a:cubicBezTo>
                    <a:cubicBezTo>
                      <a:pt x="479" y="129"/>
                      <a:pt x="479" y="129"/>
                      <a:pt x="479" y="129"/>
                    </a:cubicBezTo>
                    <a:cubicBezTo>
                      <a:pt x="485" y="136"/>
                      <a:pt x="485" y="136"/>
                      <a:pt x="485" y="136"/>
                    </a:cubicBezTo>
                    <a:cubicBezTo>
                      <a:pt x="488" y="140"/>
                      <a:pt x="492" y="141"/>
                      <a:pt x="497" y="141"/>
                    </a:cubicBezTo>
                    <a:cubicBezTo>
                      <a:pt x="500" y="141"/>
                      <a:pt x="504" y="140"/>
                      <a:pt x="506" y="137"/>
                    </a:cubicBezTo>
                    <a:cubicBezTo>
                      <a:pt x="513" y="132"/>
                      <a:pt x="513" y="122"/>
                      <a:pt x="508" y="116"/>
                    </a:cubicBezTo>
                    <a:cubicBezTo>
                      <a:pt x="477" y="82"/>
                      <a:pt x="477" y="82"/>
                      <a:pt x="477" y="82"/>
                    </a:cubicBezTo>
                    <a:cubicBezTo>
                      <a:pt x="472" y="77"/>
                      <a:pt x="462" y="75"/>
                      <a:pt x="456" y="81"/>
                    </a:cubicBezTo>
                    <a:cubicBezTo>
                      <a:pt x="424" y="110"/>
                      <a:pt x="424" y="110"/>
                      <a:pt x="424" y="110"/>
                    </a:cubicBezTo>
                    <a:cubicBezTo>
                      <a:pt x="410" y="124"/>
                      <a:pt x="429" y="145"/>
                      <a:pt x="444" y="132"/>
                    </a:cubicBezTo>
                    <a:cubicBezTo>
                      <a:pt x="449" y="128"/>
                      <a:pt x="449" y="128"/>
                      <a:pt x="449" y="128"/>
                    </a:cubicBezTo>
                    <a:cubicBezTo>
                      <a:pt x="445" y="198"/>
                      <a:pt x="445" y="198"/>
                      <a:pt x="445" y="198"/>
                    </a:cubicBezTo>
                    <a:cubicBezTo>
                      <a:pt x="439" y="324"/>
                      <a:pt x="334" y="423"/>
                      <a:pt x="208" y="423"/>
                    </a:cubicBezTo>
                    <a:cubicBezTo>
                      <a:pt x="30" y="423"/>
                      <a:pt x="30" y="423"/>
                      <a:pt x="30" y="423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0" y="0"/>
                      <a:pt x="0" y="20"/>
                    </a:cubicBezTo>
                    <a:cubicBezTo>
                      <a:pt x="0" y="502"/>
                      <a:pt x="0" y="502"/>
                      <a:pt x="0" y="502"/>
                    </a:cubicBezTo>
                    <a:cubicBezTo>
                      <a:pt x="0" y="510"/>
                      <a:pt x="6" y="517"/>
                      <a:pt x="15" y="517"/>
                    </a:cubicBezTo>
                    <a:cubicBezTo>
                      <a:pt x="497" y="517"/>
                      <a:pt x="497" y="517"/>
                      <a:pt x="497" y="517"/>
                    </a:cubicBezTo>
                    <a:cubicBezTo>
                      <a:pt x="517" y="516"/>
                      <a:pt x="517" y="487"/>
                      <a:pt x="497" y="48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8"/>
            <p:cNvGrpSpPr/>
            <p:nvPr/>
          </p:nvGrpSpPr>
          <p:grpSpPr>
            <a:xfrm>
              <a:off x="7985984" y="411843"/>
              <a:ext cx="327048" cy="318787"/>
              <a:chOff x="7593013" y="858838"/>
              <a:chExt cx="2011362" cy="1960563"/>
            </a:xfrm>
          </p:grpSpPr>
          <p:sp>
            <p:nvSpPr>
              <p:cNvPr id="823" name="Google Shape;823;p28"/>
              <p:cNvSpPr/>
              <p:nvPr/>
            </p:nvSpPr>
            <p:spPr>
              <a:xfrm>
                <a:off x="8369300" y="2684463"/>
                <a:ext cx="715962" cy="13493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6" extrusionOk="0">
                    <a:moveTo>
                      <a:pt x="1" y="14"/>
                    </a:moveTo>
                    <a:cubicBezTo>
                      <a:pt x="0" y="16"/>
                      <a:pt x="2" y="19"/>
                      <a:pt x="4" y="19"/>
                    </a:cubicBezTo>
                    <a:cubicBezTo>
                      <a:pt x="65" y="36"/>
                      <a:pt x="135" y="29"/>
                      <a:pt x="190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" y="14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7593013" y="1587500"/>
                <a:ext cx="960438" cy="1116012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96" extrusionOk="0">
                    <a:moveTo>
                      <a:pt x="251" y="72"/>
                    </a:moveTo>
                    <a:cubicBezTo>
                      <a:pt x="34" y="1"/>
                      <a:pt x="34" y="1"/>
                      <a:pt x="34" y="1"/>
                    </a:cubicBezTo>
                    <a:cubicBezTo>
                      <a:pt x="32" y="0"/>
                      <a:pt x="29" y="2"/>
                      <a:pt x="28" y="5"/>
                    </a:cubicBezTo>
                    <a:cubicBezTo>
                      <a:pt x="0" y="121"/>
                      <a:pt x="60" y="245"/>
                      <a:pt x="169" y="295"/>
                    </a:cubicBezTo>
                    <a:cubicBezTo>
                      <a:pt x="171" y="296"/>
                      <a:pt x="174" y="295"/>
                      <a:pt x="175" y="292"/>
                    </a:cubicBezTo>
                    <a:cubicBezTo>
                      <a:pt x="254" y="78"/>
                      <a:pt x="254" y="78"/>
                      <a:pt x="254" y="78"/>
                    </a:cubicBezTo>
                    <a:cubicBezTo>
                      <a:pt x="255" y="76"/>
                      <a:pt x="254" y="73"/>
                      <a:pt x="251" y="7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8440738" y="2413000"/>
                <a:ext cx="9683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57" h="38" extrusionOk="0">
                    <a:moveTo>
                      <a:pt x="0" y="38"/>
                    </a:moveTo>
                    <a:cubicBezTo>
                      <a:pt x="221" y="38"/>
                      <a:pt x="221" y="38"/>
                      <a:pt x="221" y="38"/>
                    </a:cubicBezTo>
                    <a:cubicBezTo>
                      <a:pt x="234" y="26"/>
                      <a:pt x="246" y="13"/>
                      <a:pt x="257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7747000" y="858838"/>
                <a:ext cx="828675" cy="871538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31" extrusionOk="0">
                    <a:moveTo>
                      <a:pt x="4" y="162"/>
                    </a:moveTo>
                    <a:cubicBezTo>
                      <a:pt x="214" y="230"/>
                      <a:pt x="214" y="230"/>
                      <a:pt x="214" y="230"/>
                    </a:cubicBezTo>
                    <a:cubicBezTo>
                      <a:pt x="217" y="231"/>
                      <a:pt x="220" y="229"/>
                      <a:pt x="220" y="226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220" y="2"/>
                      <a:pt x="217" y="0"/>
                      <a:pt x="215" y="0"/>
                    </a:cubicBezTo>
                    <a:cubicBezTo>
                      <a:pt x="155" y="6"/>
                      <a:pt x="99" y="31"/>
                      <a:pt x="56" y="75"/>
                    </a:cubicBezTo>
                    <a:cubicBezTo>
                      <a:pt x="32" y="98"/>
                      <a:pt x="14" y="125"/>
                      <a:pt x="1" y="155"/>
                    </a:cubicBezTo>
                    <a:cubicBezTo>
                      <a:pt x="0" y="158"/>
                      <a:pt x="1" y="161"/>
                      <a:pt x="4" y="16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8537575" y="2152651"/>
                <a:ext cx="1011238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5" extrusionOk="0">
                    <a:moveTo>
                      <a:pt x="0" y="35"/>
                    </a:moveTo>
                    <a:cubicBezTo>
                      <a:pt x="253" y="35"/>
                      <a:pt x="253" y="35"/>
                      <a:pt x="253" y="35"/>
                    </a:cubicBezTo>
                    <a:cubicBezTo>
                      <a:pt x="259" y="24"/>
                      <a:pt x="264" y="12"/>
                      <a:pt x="268" y="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8632825" y="1889125"/>
                <a:ext cx="971550" cy="13493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6" extrusionOk="0">
                    <a:moveTo>
                      <a:pt x="253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4" y="1"/>
                      <a:pt x="13" y="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5" y="26"/>
                      <a:pt x="257" y="16"/>
                      <a:pt x="257" y="5"/>
                    </a:cubicBezTo>
                    <a:cubicBezTo>
                      <a:pt x="258" y="2"/>
                      <a:pt x="255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8813800" y="1323976"/>
                <a:ext cx="115888" cy="338137"/>
              </a:xfrm>
              <a:custGeom>
                <a:avLst/>
                <a:gdLst/>
                <a:ahLst/>
                <a:cxnLst/>
                <a:rect l="l" t="t" r="r" b="b"/>
                <a:pathLst>
                  <a:path w="31" h="90" extrusionOk="0">
                    <a:moveTo>
                      <a:pt x="16" y="90"/>
                    </a:moveTo>
                    <a:cubicBezTo>
                      <a:pt x="24" y="90"/>
                      <a:pt x="31" y="84"/>
                      <a:pt x="31" y="75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0"/>
                      <a:pt x="1" y="0"/>
                      <a:pt x="0" y="2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4"/>
                      <a:pt x="7" y="90"/>
                      <a:pt x="16" y="9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9043988" y="1195388"/>
                <a:ext cx="112712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4" extrusionOk="0">
                    <a:moveTo>
                      <a:pt x="15" y="124"/>
                    </a:moveTo>
                    <a:cubicBezTo>
                      <a:pt x="24" y="124"/>
                      <a:pt x="30" y="118"/>
                      <a:pt x="30" y="10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0"/>
                      <a:pt x="1" y="0"/>
                      <a:pt x="0" y="20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8"/>
                      <a:pt x="7" y="124"/>
                      <a:pt x="15" y="12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9272588" y="1017588"/>
                <a:ext cx="114300" cy="6445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71" extrusionOk="0">
                    <a:moveTo>
                      <a:pt x="15" y="171"/>
                    </a:moveTo>
                    <a:cubicBezTo>
                      <a:pt x="23" y="171"/>
                      <a:pt x="30" y="165"/>
                      <a:pt x="30" y="156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0"/>
                      <a:pt x="1" y="0"/>
                      <a:pt x="0" y="20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65"/>
                      <a:pt x="7" y="171"/>
                      <a:pt x="15" y="17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720000" y="177800"/>
            <a:ext cx="7704000" cy="83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Rockwell" panose="02060603020205020403" pitchFamily="18" charset="0"/>
              </a:rPr>
              <a:t>Dashboard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725"/>
            <a:ext cx="9144000" cy="41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4"/>
          <p:cNvSpPr txBox="1">
            <a:spLocks noGrp="1"/>
          </p:cNvSpPr>
          <p:nvPr>
            <p:ph type="title"/>
          </p:nvPr>
        </p:nvSpPr>
        <p:spPr>
          <a:xfrm>
            <a:off x="3619350" y="539500"/>
            <a:ext cx="2402100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Dashboard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4575" cy="2541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725" y="2541988"/>
            <a:ext cx="6267450" cy="26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8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720000" y="241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Rockwell" panose="02060603020205020403" pitchFamily="18" charset="0"/>
              </a:rPr>
              <a:t>Gallery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625"/>
            <a:ext cx="9144000" cy="41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Rockwell" panose="02060603020205020403" pitchFamily="18" charset="0"/>
              </a:rPr>
              <a:t>Feature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626"/>
            <a:ext cx="9144000" cy="43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9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720000" y="1692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Tw Cen MT Condensed (Headings)"/>
              </a:rPr>
              <a:t>Also</a:t>
            </a:r>
            <a:r>
              <a:rPr lang="en-US" dirty="0" smtClean="0">
                <a:latin typeface="Tw Cen MT Condensed (Headings)"/>
              </a:rPr>
              <a:t>..</a:t>
            </a:r>
            <a:endParaRPr dirty="0">
              <a:latin typeface="Tw Cen MT Condensed (Headings)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343"/>
            <a:ext cx="9144000" cy="42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070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2367854" y="443421"/>
            <a:ext cx="39837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 smtClean="0">
                <a:latin typeface="Rockwell" panose="02060603020205020403" pitchFamily="18" charset="0"/>
              </a:rPr>
              <a:t>Future</a:t>
            </a:r>
            <a:r>
              <a:rPr lang="en-US" u="sng" dirty="0" smtClean="0">
                <a:latin typeface="Rockwell" panose="02060603020205020403" pitchFamily="18" charset="0"/>
              </a:rPr>
              <a:t> Plan</a:t>
            </a:r>
            <a:endParaRPr u="sng" dirty="0">
              <a:latin typeface="Rockwell" panose="020606030202050204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208197" y="1253507"/>
            <a:ext cx="3983700" cy="2298300"/>
          </a:xfrm>
        </p:spPr>
        <p:txBody>
          <a:bodyPr/>
          <a:lstStyle/>
          <a:p>
            <a:pPr marL="6096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w Cen MT Condensed (Headings)"/>
              </a:rPr>
              <a:t>Transaction Process</a:t>
            </a:r>
          </a:p>
          <a:p>
            <a:pPr marL="6096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w Cen MT Condensed (Headings)"/>
              </a:rPr>
              <a:t>Including more hotel</a:t>
            </a:r>
          </a:p>
          <a:p>
            <a:pPr marL="6096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w Cen MT Condensed (Headings)"/>
              </a:rPr>
              <a:t>Security</a:t>
            </a:r>
          </a:p>
          <a:p>
            <a:pPr marL="6096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w Cen MT Condensed (Headings)"/>
              </a:rPr>
              <a:t>Service</a:t>
            </a:r>
          </a:p>
          <a:p>
            <a:pPr marL="152400" indent="0">
              <a:buNone/>
            </a:pPr>
            <a:r>
              <a:rPr lang="en-US" sz="3200" dirty="0" smtClean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2076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469453" y="0"/>
            <a:ext cx="3983700" cy="1027800"/>
          </a:xfrm>
        </p:spPr>
        <p:txBody>
          <a:bodyPr/>
          <a:lstStyle/>
          <a:p>
            <a:pPr algn="ctr"/>
            <a:r>
              <a:rPr lang="en-US" sz="2800" u="sng" dirty="0" smtClean="0">
                <a:latin typeface="Tw Cen MT Condensed (Headings)"/>
              </a:rPr>
              <a:t>Summary</a:t>
            </a:r>
            <a:endParaRPr lang="en-US" sz="2800" u="sng" dirty="0">
              <a:latin typeface="Tw Cen MT Condensed (Headings)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943429" y="1284178"/>
            <a:ext cx="7532914" cy="2298300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2400" dirty="0">
                <a:latin typeface="Tw Cen MT Condensed (Headings)"/>
              </a:rPr>
              <a:t>The hotel management project optimizes operations like reservations, check-in/out, inventory, billing, and reporting. It aims to boost efficiency, elevate guest </a:t>
            </a:r>
            <a:r>
              <a:rPr lang="en-US" sz="2400" dirty="0" smtClean="0">
                <a:latin typeface="Tw Cen MT Condensed (Headings)"/>
              </a:rPr>
              <a:t>satisfaction, and increase </a:t>
            </a:r>
            <a:r>
              <a:rPr lang="en-US" sz="2400" dirty="0">
                <a:latin typeface="Tw Cen MT Condensed (Headings)"/>
              </a:rPr>
              <a:t>revenue through centralized management and process automation.</a:t>
            </a:r>
          </a:p>
        </p:txBody>
      </p:sp>
    </p:spTree>
    <p:extLst>
      <p:ext uri="{BB962C8B-B14F-4D97-AF65-F5344CB8AC3E}">
        <p14:creationId xmlns:p14="http://schemas.microsoft.com/office/powerpoint/2010/main" val="12675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9"/>
          <p:cNvSpPr txBox="1">
            <a:spLocks noGrp="1"/>
          </p:cNvSpPr>
          <p:nvPr>
            <p:ph type="title"/>
          </p:nvPr>
        </p:nvSpPr>
        <p:spPr>
          <a:xfrm>
            <a:off x="5442163" y="1125123"/>
            <a:ext cx="5414100" cy="2743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kern="1200" dirty="0" smtClean="0">
                <a:latin typeface="Rockwell" panose="02060603020205020403" pitchFamily="18" charset="0"/>
              </a:rPr>
              <a:t>Motivation</a:t>
            </a:r>
            <a:br>
              <a:rPr lang="en-US" sz="2800" kern="1200" dirty="0" smtClean="0">
                <a:latin typeface="Rockwell" panose="02060603020205020403" pitchFamily="18" charset="0"/>
              </a:rPr>
            </a:br>
            <a:r>
              <a:rPr lang="en-US" sz="2800" dirty="0" smtClean="0">
                <a:solidFill>
                  <a:srgbClr val="FFFFFF"/>
                </a:solidFill>
                <a:latin typeface="Rockwell" panose="02060603020205020403" pitchFamily="18" charset="0"/>
              </a:rPr>
              <a:t>Languages</a:t>
            </a:r>
            <a:br>
              <a:rPr lang="en-US" sz="2800" dirty="0" smtClean="0">
                <a:solidFill>
                  <a:srgbClr val="FFFFFF"/>
                </a:solidFill>
                <a:latin typeface="Rockwell" panose="02060603020205020403" pitchFamily="18" charset="0"/>
              </a:rPr>
            </a:br>
            <a:r>
              <a:rPr lang="en-US" sz="2800" kern="1200" dirty="0">
                <a:latin typeface="Rockwell" panose="02060603020205020403" pitchFamily="18" charset="0"/>
              </a:rPr>
              <a:t>Interface</a:t>
            </a:r>
            <a:r>
              <a:rPr lang="en-US" sz="2800" dirty="0" smtClean="0">
                <a:solidFill>
                  <a:srgbClr val="FFFFFF"/>
                </a:solidFill>
                <a:latin typeface="Rockwell" panose="02060603020205020403" pitchFamily="18" charset="0"/>
              </a:rPr>
              <a:t/>
            </a:r>
            <a:br>
              <a:rPr lang="en-US" sz="2800" dirty="0" smtClean="0">
                <a:solidFill>
                  <a:srgbClr val="FFFFFF"/>
                </a:solidFill>
                <a:latin typeface="Rockwell" panose="02060603020205020403" pitchFamily="18" charset="0"/>
              </a:rPr>
            </a:br>
            <a:r>
              <a:rPr lang="en-US" sz="2800" dirty="0" smtClean="0">
                <a:solidFill>
                  <a:srgbClr val="FFFFFF"/>
                </a:solidFill>
                <a:latin typeface="Rockwell" panose="02060603020205020403" pitchFamily="18" charset="0"/>
              </a:rPr>
              <a:t>Feature</a:t>
            </a:r>
            <a:r>
              <a:rPr lang="en-US" sz="2800" kern="1200" dirty="0" smtClean="0">
                <a:latin typeface="Rockwell" panose="02060603020205020403" pitchFamily="18" charset="0"/>
              </a:rPr>
              <a:t/>
            </a:r>
            <a:br>
              <a:rPr lang="en-US" sz="2800" kern="1200" dirty="0" smtClean="0">
                <a:latin typeface="Rockwell" panose="02060603020205020403" pitchFamily="18" charset="0"/>
              </a:rPr>
            </a:br>
            <a:r>
              <a:rPr lang="en-US" sz="2800" kern="1200" dirty="0" smtClean="0">
                <a:latin typeface="Rockwell" panose="02060603020205020403" pitchFamily="18" charset="0"/>
              </a:rPr>
              <a:t>Future </a:t>
            </a:r>
            <a:r>
              <a:rPr lang="en-US" sz="2800" kern="1200" dirty="0">
                <a:latin typeface="Rockwell" panose="02060603020205020403" pitchFamily="18" charset="0"/>
              </a:rPr>
              <a:t>P</a:t>
            </a:r>
            <a:r>
              <a:rPr lang="en-US" sz="2800" kern="1200" dirty="0" smtClean="0">
                <a:latin typeface="Rockwell" panose="02060603020205020403" pitchFamily="18" charset="0"/>
              </a:rPr>
              <a:t>lan</a:t>
            </a:r>
            <a:br>
              <a:rPr lang="en-US" sz="2800" kern="1200" dirty="0" smtClean="0">
                <a:latin typeface="Rockwell" panose="02060603020205020403" pitchFamily="18" charset="0"/>
              </a:rPr>
            </a:br>
            <a:r>
              <a:rPr lang="en-US" sz="2800" kern="1200" dirty="0" smtClean="0">
                <a:latin typeface="Rockwell" panose="02060603020205020403" pitchFamily="18" charset="0"/>
              </a:rPr>
              <a:t>Summary</a:t>
            </a:r>
            <a:r>
              <a:rPr lang="en-US" sz="2800" kern="1200" dirty="0"/>
              <a:t/>
            </a:r>
            <a:br>
              <a:rPr lang="en-US" sz="2800" kern="1200" dirty="0"/>
            </a:br>
            <a:endParaRPr sz="2800" u="sng" dirty="0">
              <a:latin typeface="Rockwell" panose="02060603020205020403" pitchFamily="18" charset="0"/>
            </a:endParaRPr>
          </a:p>
        </p:txBody>
      </p:sp>
      <p:sp>
        <p:nvSpPr>
          <p:cNvPr id="839" name="Google Shape;839;p29"/>
          <p:cNvSpPr txBox="1"/>
          <p:nvPr/>
        </p:nvSpPr>
        <p:spPr>
          <a:xfrm>
            <a:off x="1765675" y="4147800"/>
            <a:ext cx="261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5" name="Title 12"/>
          <p:cNvSpPr>
            <a:spLocks noGrp="1"/>
          </p:cNvSpPr>
          <p:nvPr>
            <p:ph type="title" idx="2"/>
          </p:nvPr>
        </p:nvSpPr>
        <p:spPr>
          <a:xfrm>
            <a:off x="938355" y="2076119"/>
            <a:ext cx="2869970" cy="841375"/>
          </a:xfrm>
        </p:spPr>
        <p:txBody>
          <a:bodyPr anchor="t">
            <a:noAutofit/>
          </a:bodyPr>
          <a:lstStyle/>
          <a:p>
            <a:r>
              <a:rPr lang="en-US" sz="4000" u="sng" dirty="0">
                <a:solidFill>
                  <a:schemeClr val="accent2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187135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1"/>
          <p:cNvSpPr txBox="1">
            <a:spLocks noGrp="1"/>
          </p:cNvSpPr>
          <p:nvPr>
            <p:ph type="title"/>
          </p:nvPr>
        </p:nvSpPr>
        <p:spPr>
          <a:xfrm>
            <a:off x="200758" y="2122405"/>
            <a:ext cx="4099936" cy="898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latin typeface="Rockwell" panose="02060603020205020403" pitchFamily="18" charset="0"/>
              </a:rPr>
              <a:t>Motivation</a:t>
            </a:r>
            <a:endParaRPr sz="4800" dirty="0">
              <a:latin typeface="Rockwell" panose="02060603020205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-1"/>
            <a:ext cx="51435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774" y="1714096"/>
            <a:ext cx="8983226" cy="598358"/>
          </a:xfrm>
        </p:spPr>
        <p:txBody>
          <a:bodyPr/>
          <a:lstStyle/>
          <a:p>
            <a:pPr algn="ctr"/>
            <a:r>
              <a:rPr lang="en-US" sz="4400" u="sng" dirty="0" smtClean="0">
                <a:solidFill>
                  <a:schemeClr val="accent2"/>
                </a:solidFill>
                <a:latin typeface="Rockwell" panose="02060603020205020403" pitchFamily="18" charset="0"/>
              </a:rPr>
              <a:t>Languages &amp; Framework</a:t>
            </a:r>
            <a:r>
              <a:rPr lang="en-US" u="sng" dirty="0">
                <a:latin typeface="Rockwell" panose="02060603020205020403" pitchFamily="18" charset="0"/>
              </a:rPr>
              <a:t/>
            </a:r>
            <a:br>
              <a:rPr lang="en-US" u="sng" dirty="0">
                <a:latin typeface="Rockwell" panose="02060603020205020403" pitchFamily="18" charset="0"/>
              </a:rPr>
            </a:br>
            <a:endParaRPr lang="en-US" u="sng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 txBox="1">
            <a:spLocks/>
          </p:cNvSpPr>
          <p:nvPr/>
        </p:nvSpPr>
        <p:spPr>
          <a:xfrm>
            <a:off x="553382" y="2307641"/>
            <a:ext cx="2571051" cy="241401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HTML5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Javascripts</a:t>
            </a:r>
            <a:endParaRPr lang="en-US" sz="20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ReactJs</a:t>
            </a:r>
            <a:endParaRPr lang="en-US" sz="2000" dirty="0" smtClean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Firebase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377A0FB-0A7D-B03A-7FE1-677C3AB538F8}"/>
              </a:ext>
            </a:extLst>
          </p:cNvPr>
          <p:cNvSpPr txBox="1">
            <a:spLocks/>
          </p:cNvSpPr>
          <p:nvPr/>
        </p:nvSpPr>
        <p:spPr>
          <a:xfrm>
            <a:off x="584232" y="1643255"/>
            <a:ext cx="2281491" cy="536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Rockwell" panose="02060603020205020403" pitchFamily="18" charset="0"/>
              </a:rPr>
              <a:t>Frontend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849E787-A677-4EDB-DF39-7524B51FEA92}"/>
              </a:ext>
            </a:extLst>
          </p:cNvPr>
          <p:cNvSpPr txBox="1">
            <a:spLocks/>
          </p:cNvSpPr>
          <p:nvPr/>
        </p:nvSpPr>
        <p:spPr>
          <a:xfrm>
            <a:off x="3671016" y="1643255"/>
            <a:ext cx="2357693" cy="536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Rockwell" panose="02060603020205020403" pitchFamily="18" charset="0"/>
              </a:rPr>
              <a:t>backend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F16171-9A04-EB67-05BA-402CCE979FF6}"/>
              </a:ext>
            </a:extLst>
          </p:cNvPr>
          <p:cNvSpPr txBox="1">
            <a:spLocks/>
          </p:cNvSpPr>
          <p:nvPr/>
        </p:nvSpPr>
        <p:spPr>
          <a:xfrm>
            <a:off x="6570692" y="1610908"/>
            <a:ext cx="2281491" cy="536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Rockwell" panose="02060603020205020403" pitchFamily="18" charset="0"/>
              </a:rPr>
              <a:t>Database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649B677-0834-4A6D-8ED7-525562F0C934}"/>
              </a:ext>
            </a:extLst>
          </p:cNvPr>
          <p:cNvSpPr txBox="1">
            <a:spLocks/>
          </p:cNvSpPr>
          <p:nvPr/>
        </p:nvSpPr>
        <p:spPr>
          <a:xfrm>
            <a:off x="3124433" y="2196548"/>
            <a:ext cx="2571051" cy="2414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 </a:t>
            </a:r>
            <a:r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F94B15-0569-6A38-0660-9E2651B04072}"/>
              </a:ext>
            </a:extLst>
          </p:cNvPr>
          <p:cNvSpPr txBox="1">
            <a:spLocks/>
          </p:cNvSpPr>
          <p:nvPr/>
        </p:nvSpPr>
        <p:spPr>
          <a:xfrm>
            <a:off x="6191113" y="2209266"/>
            <a:ext cx="2571051" cy="2414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Mongodb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699903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ckwell" panose="02060603020205020403" pitchFamily="18" charset="0"/>
              </a:rPr>
              <a:t>Home Page &amp; </a:t>
            </a:r>
            <a:r>
              <a:rPr lang="en-US" sz="2800" dirty="0" smtClean="0">
                <a:latin typeface="Rockwell" panose="02060603020205020403" pitchFamily="18" charset="0"/>
              </a:rPr>
              <a:t>Booking</a:t>
            </a:r>
            <a:r>
              <a:rPr lang="en-US" dirty="0" smtClean="0">
                <a:latin typeface="Rockwell" panose="02060603020205020403" pitchFamily="18" charset="0"/>
              </a:rPr>
              <a:t> Page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30" name="Subtitle 3"/>
          <p:cNvSpPr>
            <a:spLocks noGrp="1"/>
          </p:cNvSpPr>
          <p:nvPr>
            <p:ph type="subTitle" idx="2"/>
          </p:nvPr>
        </p:nvSpPr>
        <p:spPr>
          <a:xfrm>
            <a:off x="1450975" y="1376363"/>
            <a:ext cx="4618038" cy="26590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772"/>
            <a:ext cx="9143999" cy="4359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448695" y="1835379"/>
            <a:ext cx="7704000" cy="736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Rockwell" panose="02060603020205020403" pitchFamily="18" charset="0"/>
              </a:rPr>
              <a:t>Log</a:t>
            </a:r>
            <a:r>
              <a:rPr lang="en-US" dirty="0">
                <a:latin typeface="Rockwell" panose="02060603020205020403" pitchFamily="18" charset="0"/>
              </a:rPr>
              <a:t>i</a:t>
            </a:r>
            <a:r>
              <a:rPr lang="en-US" dirty="0" smtClean="0">
                <a:latin typeface="Rockwell" panose="02060603020205020403" pitchFamily="18" charset="0"/>
              </a:rPr>
              <a:t>n </a:t>
            </a:r>
            <a:r>
              <a:rPr lang="en-US" sz="2800" dirty="0" smtClean="0">
                <a:latin typeface="Rockwell" panose="02060603020205020403" pitchFamily="18" charset="0"/>
              </a:rPr>
              <a:t>Page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80" y="0"/>
            <a:ext cx="5365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5387250" y="2197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Rockwell" panose="02060603020205020403" pitchFamily="18" charset="0"/>
              </a:rPr>
              <a:t>Signup</a:t>
            </a:r>
            <a:r>
              <a:rPr lang="en-US" dirty="0" smtClean="0">
                <a:latin typeface="Rockwell" panose="02060603020205020403" pitchFamily="18" charset="0"/>
              </a:rPr>
              <a:t> Page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7815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720000" y="145143"/>
            <a:ext cx="7704000" cy="87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ckwell" panose="02060603020205020403" pitchFamily="18" charset="0"/>
              </a:rPr>
              <a:t>R</a:t>
            </a:r>
            <a:r>
              <a:rPr lang="en-US" sz="2800" dirty="0" smtClean="0">
                <a:latin typeface="Rockwell" panose="02060603020205020403" pitchFamily="18" charset="0"/>
              </a:rPr>
              <a:t>ooms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770"/>
            <a:ext cx="9144000" cy="43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3"/>
          <p:cNvSpPr txBox="1">
            <a:spLocks noGrp="1"/>
          </p:cNvSpPr>
          <p:nvPr>
            <p:ph type="title"/>
          </p:nvPr>
        </p:nvSpPr>
        <p:spPr>
          <a:xfrm>
            <a:off x="720000" y="145143"/>
            <a:ext cx="7704000" cy="87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Rockwell" panose="02060603020205020403" pitchFamily="18" charset="0"/>
              </a:rPr>
              <a:t>Rooms</a:t>
            </a:r>
            <a:r>
              <a:rPr lang="en-US" dirty="0" smtClean="0">
                <a:latin typeface="Rockwell" panose="02060603020205020403" pitchFamily="18" charset="0"/>
              </a:rPr>
              <a:t> Details</a:t>
            </a:r>
            <a:endParaRPr dirty="0"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770"/>
            <a:ext cx="9144000" cy="4359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770"/>
            <a:ext cx="9144000" cy="42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83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in Finance Project Proposal by Slidesgo">
  <a:themeElements>
    <a:clrScheme name="Simple Light">
      <a:dk1>
        <a:srgbClr val="FFFFFF"/>
      </a:dk1>
      <a:lt1>
        <a:srgbClr val="8FDCF7"/>
      </a:lt1>
      <a:dk2>
        <a:srgbClr val="2F4780"/>
      </a:dk2>
      <a:lt2>
        <a:srgbClr val="1F236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106</Words>
  <Application>Microsoft Office PowerPoint</Application>
  <PresentationFormat>On-screen Show (16:9)</PresentationFormat>
  <Paragraphs>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Calibri</vt:lpstr>
      <vt:lpstr>Nunito Light</vt:lpstr>
      <vt:lpstr>Rockwell</vt:lpstr>
      <vt:lpstr>Raleway</vt:lpstr>
      <vt:lpstr>Wingdings</vt:lpstr>
      <vt:lpstr>Tw Cen MT Condensed (Headings)</vt:lpstr>
      <vt:lpstr>Montserrat</vt:lpstr>
      <vt:lpstr>Tahoma</vt:lpstr>
      <vt:lpstr>Arial</vt:lpstr>
      <vt:lpstr>Actor</vt:lpstr>
      <vt:lpstr>Artificial Intelligence in Finance Project Proposal by Slidesgo</vt:lpstr>
      <vt:lpstr> Hotel Management System Group Number - 07</vt:lpstr>
      <vt:lpstr>Motivation Languages Interface Feature Future Plan Summary </vt:lpstr>
      <vt:lpstr>Motivation</vt:lpstr>
      <vt:lpstr>Languages &amp; Framework </vt:lpstr>
      <vt:lpstr>Home Page &amp; Booking Page</vt:lpstr>
      <vt:lpstr>Login Page</vt:lpstr>
      <vt:lpstr>Signup Page</vt:lpstr>
      <vt:lpstr>Rooms</vt:lpstr>
      <vt:lpstr>Rooms Details</vt:lpstr>
      <vt:lpstr>Dashboard</vt:lpstr>
      <vt:lpstr>Dashboard</vt:lpstr>
      <vt:lpstr>Gallery</vt:lpstr>
      <vt:lpstr>Feature</vt:lpstr>
      <vt:lpstr>Also..</vt:lpstr>
      <vt:lpstr>Future Plan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Dew</dc:creator>
  <cp:lastModifiedBy>Dew</cp:lastModifiedBy>
  <cp:revision>29</cp:revision>
  <dcterms:modified xsi:type="dcterms:W3CDTF">2024-09-11T03:32:57Z</dcterms:modified>
</cp:coreProperties>
</file>